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6"/>
  </p:notesMasterIdLst>
  <p:sldIdLst>
    <p:sldId id="256" r:id="rId2"/>
    <p:sldId id="257" r:id="rId3"/>
    <p:sldId id="280" r:id="rId4"/>
    <p:sldId id="276" r:id="rId5"/>
    <p:sldId id="258" r:id="rId6"/>
    <p:sldId id="277" r:id="rId7"/>
    <p:sldId id="261" r:id="rId8"/>
    <p:sldId id="259" r:id="rId9"/>
    <p:sldId id="262" r:id="rId10"/>
    <p:sldId id="263" r:id="rId11"/>
    <p:sldId id="264" r:id="rId12"/>
    <p:sldId id="281" r:id="rId13"/>
    <p:sldId id="275" r:id="rId14"/>
    <p:sldId id="324" r:id="rId15"/>
    <p:sldId id="273" r:id="rId16"/>
    <p:sldId id="284" r:id="rId17"/>
    <p:sldId id="269" r:id="rId18"/>
    <p:sldId id="285" r:id="rId19"/>
    <p:sldId id="289" r:id="rId20"/>
    <p:sldId id="290" r:id="rId21"/>
    <p:sldId id="291" r:id="rId22"/>
    <p:sldId id="292" r:id="rId23"/>
    <p:sldId id="286" r:id="rId24"/>
    <p:sldId id="287" r:id="rId25"/>
    <p:sldId id="288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38" r:id="rId48"/>
    <p:sldId id="271" r:id="rId49"/>
    <p:sldId id="282" r:id="rId50"/>
    <p:sldId id="274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  <p:sldId id="325" r:id="rId62"/>
    <p:sldId id="337" r:id="rId63"/>
    <p:sldId id="326" r:id="rId64"/>
    <p:sldId id="327" r:id="rId65"/>
    <p:sldId id="328" r:id="rId66"/>
    <p:sldId id="329" r:id="rId67"/>
    <p:sldId id="330" r:id="rId68"/>
    <p:sldId id="331" r:id="rId69"/>
    <p:sldId id="332" r:id="rId70"/>
    <p:sldId id="333" r:id="rId71"/>
    <p:sldId id="334" r:id="rId72"/>
    <p:sldId id="335" r:id="rId73"/>
    <p:sldId id="336" r:id="rId74"/>
    <p:sldId id="265" r:id="rId75"/>
  </p:sldIdLst>
  <p:sldSz cx="12192000" cy="6858000"/>
  <p:notesSz cx="6858000" cy="9144000"/>
  <p:embeddedFontLst>
    <p:embeddedFont>
      <p:font typeface="맑은 고딕" pitchFamily="50" charset="-127"/>
      <p:regular r:id="rId77"/>
      <p:bold r:id="rId7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997" userDrawn="1">
          <p15:clr>
            <a:srgbClr val="A4A3A4"/>
          </p15:clr>
        </p15:guide>
        <p15:guide id="2" pos="1958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pos="1595" userDrawn="1">
          <p15:clr>
            <a:srgbClr val="A4A3A4"/>
          </p15:clr>
        </p15:guide>
        <p15:guide id="5" pos="166" userDrawn="1">
          <p15:clr>
            <a:srgbClr val="A4A3A4"/>
          </p15:clr>
        </p15:guide>
        <p15:guide id="6" pos="7310" userDrawn="1">
          <p15:clr>
            <a:srgbClr val="A4A3A4"/>
          </p15:clr>
        </p15:guide>
        <p15:guide id="7" pos="1413" userDrawn="1">
          <p15:clr>
            <a:srgbClr val="A4A3A4"/>
          </p15:clr>
        </p15:guide>
        <p15:guide id="8" orient="horz" pos="2137" userDrawn="1">
          <p15:clr>
            <a:srgbClr val="A4A3A4"/>
          </p15:clr>
        </p15:guide>
        <p15:guide id="9" orient="horz" pos="187" userDrawn="1">
          <p15:clr>
            <a:srgbClr val="A4A3A4"/>
          </p15:clr>
        </p15:guide>
        <p15:guide id="10" pos="3840" userDrawn="1">
          <p15:clr>
            <a:srgbClr val="A4A3A4"/>
          </p15:clr>
        </p15:guide>
        <p15:guide id="11" pos="4588" userDrawn="1">
          <p15:clr>
            <a:srgbClr val="A4A3A4"/>
          </p15:clr>
        </p15:guide>
        <p15:guide id="12" orient="horz" pos="2093">
          <p15:clr>
            <a:srgbClr val="A4A3A4"/>
          </p15:clr>
        </p15:guide>
        <p15:guide id="13" orient="horz" pos="705">
          <p15:clr>
            <a:srgbClr val="A4A3A4"/>
          </p15:clr>
        </p15:guide>
        <p15:guide id="14" orient="horz" pos="203">
          <p15:clr>
            <a:srgbClr val="A4A3A4"/>
          </p15:clr>
        </p15:guide>
        <p15:guide id="15" pos="3846">
          <p15:clr>
            <a:srgbClr val="A4A3A4"/>
          </p15:clr>
        </p15:guide>
        <p15:guide id="16" pos="6219">
          <p15:clr>
            <a:srgbClr val="A4A3A4"/>
          </p15:clr>
        </p15:guide>
        <p15:guide id="17" pos="4631">
          <p15:clr>
            <a:srgbClr val="A4A3A4"/>
          </p15:clr>
        </p15:guide>
        <p15:guide id="18" pos="196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9AF0B"/>
    <a:srgbClr val="FAC03D"/>
    <a:srgbClr val="3B3B3B"/>
    <a:srgbClr val="E49F06"/>
    <a:srgbClr val="3FB777"/>
    <a:srgbClr val="5DDDD3"/>
    <a:srgbClr val="274555"/>
    <a:srgbClr val="F37663"/>
    <a:srgbClr val="FAA21E"/>
    <a:srgbClr val="F3B84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9961" autoAdjust="0"/>
    <p:restoredTop sz="86842" autoAdjust="0"/>
  </p:normalViewPr>
  <p:slideViewPr>
    <p:cSldViewPr snapToGrid="0">
      <p:cViewPr varScale="1">
        <p:scale>
          <a:sx n="78" d="100"/>
          <a:sy n="78" d="100"/>
        </p:scale>
        <p:origin x="-780" y="-96"/>
      </p:cViewPr>
      <p:guideLst>
        <p:guide orient="horz" pos="3997"/>
        <p:guide orient="horz" pos="346"/>
        <p:guide orient="horz" pos="2137"/>
        <p:guide orient="horz" pos="187"/>
        <p:guide orient="horz" pos="2093"/>
        <p:guide orient="horz" pos="705"/>
        <p:guide orient="horz" pos="203"/>
        <p:guide pos="1958"/>
        <p:guide pos="1595"/>
        <p:guide pos="166"/>
        <p:guide pos="7310"/>
        <p:guide pos="1413"/>
        <p:guide pos="3840"/>
        <p:guide pos="4588"/>
        <p:guide pos="384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8" d="100"/>
          <a:sy n="68" d="100"/>
        </p:scale>
        <p:origin x="-3288" y="-120"/>
      </p:cViewPr>
      <p:guideLst>
        <p:guide orient="horz" pos="2880"/>
        <p:guide pos="2160"/>
      </p:guideLst>
    </p:cSldViewPr>
  </p:notesViewPr>
  <p:gridSpacing cx="73737788" cy="7373778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2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72467-5127-4FEA-960D-C682861F1452}" type="datetimeFigureOut">
              <a:rPr lang="ko-KR" altLang="en-US" smtClean="0"/>
              <a:pPr/>
              <a:t>2019-03-13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B427C8-5F5B-4015-B39B-0702032E3D1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43211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7A40D4D-0F55-4D40-9D66-74705A408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33F1EFE3-2AEF-4C6E-A622-629C5869F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05FFDB0-B220-486C-B3FC-F0824F60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9A5114B-68FF-4DA2-BACF-A55076E47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834A89C-C010-4A7F-BF56-389DAB1E0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63578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D73942D-F33F-4D4F-BDA9-46AE4BD1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A310D2D9-617E-43C6-B416-A3DBA194E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1656C14-3567-41E0-85A9-3F15D1361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3702C56-7579-4BAF-B98C-6C2398FF1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40175CB-A8AF-4710-854C-A430B3CDC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35088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38D115FE-D9D8-4341-B5CB-3031D8CEB2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A574CF1-C5DF-46FC-B068-94243B024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432D11E-1E2B-49D4-8E1D-0B6B0F11E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ABC1905-B6FB-4F18-BA81-B7239D15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2E6986D-3EB1-4C05-AE16-2054A4FA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13396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F3432C-ECE6-4689-8B63-704DB3529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A6D02D2-83C7-4840-84B1-2CB8C062A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D1B316B-6C4F-44B8-8616-2F75933B6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1F85602-A5F7-4095-97BD-7DF935757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79CFB9A-B7F9-4C52-9487-0F35E268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0507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83137DC-5E4F-419B-AA28-1F78FC832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E0A05BB-DB04-456F-8E9F-630EF6EA5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762C348-65FA-45B8-B779-7D446FE84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ACF3727-A27D-4C85-8E92-081B6C2D6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94EB33E-5EEF-4511-A396-4429E8C77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84608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A291C20-E77E-4FD1-94EC-1846983B0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45B2B8A-8C0E-446D-A30B-0C84EF2B49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A85A03B6-0AA5-4B2D-937F-C71AC7634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F8B1328-74F0-4D33-AAFD-9A60B8890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EFC6A94-3B64-4EF3-BEFC-E63785EFD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D38E00CB-C78F-4770-9F04-1BF940102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52697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2F98316-FAA4-4218-95DD-DC802FABF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64FC9CE-8F5E-4720-9AC9-0970B1B31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1D755B0-9A0F-4BBE-B74B-C25CDABB3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657A32E-71C2-4B5C-806B-CB227DBC2D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4D2A9866-B3D9-43A8-9683-EAE093F179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549A047E-B55D-4B6E-8D9B-5B202426C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0A6A692C-1257-488A-9CC5-D2A43511B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EE80C35F-5C5A-4C06-A434-389A4C4B1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75408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366739A-CC62-4258-A1FE-724CA94C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0249A521-36D5-4E84-982F-1E826947B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13D8CA72-BF31-4FDE-9BD3-9F8D944B7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DA47D939-8572-4449-9C2C-A286C5BF2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43719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8BD9EB41-57F3-4496-B4AE-5BB523EE5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C8DE98E9-B806-4404-A7F4-9F213BA85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9F7D98BE-06BA-4500-81D4-2E842C35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13933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63FD07A-C53F-4961-BE2C-324793BA9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6EE7654-56D0-4AEC-AEBA-D7FA4351B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AD94CC3-C972-4E1A-8FCA-0FCAE22F55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47ADDF4-3732-47F7-B1D6-DBD37032E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1DAC669-5937-4378-BABB-C7585A8D2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1A31BDC-66B5-4FE5-986E-E2C7B9C04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19250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B6BC17F-2736-411D-BB0B-372C0B68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DD339CEC-9126-491D-B47B-6A7E9D9537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F504CBCF-2048-432D-A9DC-FD88DBF8C2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EE8D8B3-F45F-410C-9EA1-9DBAAC886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5B65633-D21F-4734-9F96-50A74D242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15C9CDB-CAEF-4BEB-98F1-0AFB1CE43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10872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10F2DC07-8ECD-4163-B5AA-4D15AF5DA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A3F9E9A-0CEC-4EDF-A7BE-C8030EB8F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1468A2A-1D92-4E17-B90F-1AACD39E74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9F9DD-FC19-4776-A0D4-92B93217E2E6}" type="datetimeFigureOut">
              <a:rPr lang="ko-KR" altLang="en-US" smtClean="0"/>
              <a:pPr/>
              <a:t>2019-03-13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17F1AB6-DC52-4962-AB09-AFDC71E60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CFF0474-0B97-4F32-956B-DB848A7E5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70532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DF58E75-7563-43DC-8D73-986977416070}"/>
              </a:ext>
            </a:extLst>
          </p:cNvPr>
          <p:cNvCxnSpPr>
            <a:cxnSpLocks/>
          </p:cNvCxnSpPr>
          <p:nvPr/>
        </p:nvCxnSpPr>
        <p:spPr>
          <a:xfrm>
            <a:off x="8434176" y="667659"/>
            <a:ext cx="0" cy="5579335"/>
          </a:xfrm>
          <a:prstGeom prst="line">
            <a:avLst/>
          </a:prstGeom>
          <a:ln w="22225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51037934-AC93-4FD4-8AE8-29B1B54D2C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9075" b="31720"/>
          <a:stretch/>
        </p:blipFill>
        <p:spPr>
          <a:xfrm flipH="1">
            <a:off x="-2" y="0"/>
            <a:ext cx="12191999" cy="685799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80B5E60A-5561-4E50-BEA6-99660775BAF4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dk1">
              <a:alpha val="7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E65BDEA-DD28-4671-8BD9-C9756AE1130F}"/>
              </a:ext>
            </a:extLst>
          </p:cNvPr>
          <p:cNvSpPr txBox="1"/>
          <p:nvPr/>
        </p:nvSpPr>
        <p:spPr>
          <a:xfrm>
            <a:off x="5457384" y="981497"/>
            <a:ext cx="6139526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5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모임을 위한</a:t>
            </a:r>
            <a:endParaRPr lang="en-US" altLang="ko-KR" sz="6500" dirty="0">
              <a:solidFill>
                <a:srgbClr val="F3B843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r"/>
            <a:r>
              <a:rPr lang="en-US" altLang="ko-KR" sz="94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Hi Tea</a:t>
            </a:r>
            <a:r>
              <a:rPr lang="ko-KR" altLang="en-US" sz="60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endParaRPr lang="en-US" altLang="ko-KR" sz="6000" dirty="0"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8D61D42-1AF0-43BB-AF5C-14DC462FB78E}"/>
              </a:ext>
            </a:extLst>
          </p:cNvPr>
          <p:cNvSpPr txBox="1"/>
          <p:nvPr/>
        </p:nvSpPr>
        <p:spPr>
          <a:xfrm>
            <a:off x="7460346" y="5545175"/>
            <a:ext cx="412420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by</a:t>
            </a:r>
            <a:r>
              <a:rPr lang="ko-KR" altLang="en-US" sz="25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JC</a:t>
            </a:r>
            <a:endParaRPr lang="ko-KR" altLang="en-US" sz="2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4359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C26560A-7658-4BD2-BE97-1ABC5B971597}"/>
              </a:ext>
            </a:extLst>
          </p:cNvPr>
          <p:cNvSpPr txBox="1"/>
          <p:nvPr/>
        </p:nvSpPr>
        <p:spPr>
          <a:xfrm>
            <a:off x="3114345" y="308030"/>
            <a:ext cx="7079689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(4)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핵심 기능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9BC2320B-582B-4FC9-8C9A-82C0E3E60880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 descr="C:\Users\soldesk\Documents\카카오톡 받은 파일\KakaoTalk_20190218_15213502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02100" y="2146300"/>
            <a:ext cx="1701800" cy="1701800"/>
          </a:xfrm>
          <a:prstGeom prst="rect">
            <a:avLst/>
          </a:prstGeom>
          <a:noFill/>
        </p:spPr>
      </p:pic>
      <p:pic>
        <p:nvPicPr>
          <p:cNvPr id="2050" name="Picture 2" descr="C:\Users\soldesk\Documents\카카오톡 받은 파일\KakaoTalk_20190218_15213374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6500" y="3911600"/>
            <a:ext cx="1574800" cy="1574800"/>
          </a:xfrm>
          <a:prstGeom prst="rect">
            <a:avLst/>
          </a:prstGeom>
          <a:noFill/>
        </p:spPr>
      </p:pic>
      <p:sp>
        <p:nvSpPr>
          <p:cNvPr id="8" name="모서리가 둥근 직사각형 7"/>
          <p:cNvSpPr/>
          <p:nvPr/>
        </p:nvSpPr>
        <p:spPr>
          <a:xfrm>
            <a:off x="7581900" y="1765300"/>
            <a:ext cx="3403600" cy="4267200"/>
          </a:xfrm>
          <a:prstGeom prst="roundRect">
            <a:avLst/>
          </a:prstGeom>
          <a:noFill/>
          <a:ln w="63500">
            <a:solidFill>
              <a:srgbClr val="FAC0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229100" y="1206501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37663"/>
                </a:solidFill>
                <a:latin typeface="a고딕14" pitchFamily="18" charset="-127"/>
                <a:ea typeface="a고딕14" pitchFamily="18" charset="-127"/>
              </a:rPr>
              <a:t>팔로우</a:t>
            </a:r>
            <a:r>
              <a:rPr lang="ko-KR" altLang="en-US" sz="2000" dirty="0">
                <a:solidFill>
                  <a:srgbClr val="F37663"/>
                </a:solidFill>
                <a:latin typeface="a고딕14" pitchFamily="18" charset="-127"/>
                <a:ea typeface="a고딕14" pitchFamily="18" charset="-127"/>
              </a:rPr>
              <a:t> 및 좋아요</a:t>
            </a:r>
          </a:p>
        </p:txBody>
      </p:sp>
      <p:pic>
        <p:nvPicPr>
          <p:cNvPr id="2053" name="Picture 5" descr="C:\Users\soldesk\Desktop\PPT\img\shared-fold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02600" y="2743200"/>
            <a:ext cx="2425700" cy="2425700"/>
          </a:xfrm>
          <a:prstGeom prst="rect">
            <a:avLst/>
          </a:prstGeom>
          <a:noFill/>
        </p:spPr>
      </p:pic>
      <p:sp>
        <p:nvSpPr>
          <p:cNvPr id="11" name="모서리가 둥근 직사각형 10"/>
          <p:cNvSpPr/>
          <p:nvPr/>
        </p:nvSpPr>
        <p:spPr>
          <a:xfrm>
            <a:off x="3644900" y="1765300"/>
            <a:ext cx="3403600" cy="4254500"/>
          </a:xfrm>
          <a:prstGeom prst="roundRect">
            <a:avLst/>
          </a:prstGeom>
          <a:noFill/>
          <a:ln w="63500">
            <a:solidFill>
              <a:srgbClr val="F37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55000" y="1193800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FAC03D"/>
                </a:solidFill>
                <a:latin typeface="a고딕14" pitchFamily="18" charset="-127"/>
                <a:ea typeface="a고딕14" pitchFamily="18" charset="-127"/>
              </a:rPr>
              <a:t>모임 가입 및 탈퇴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8C7870B-FFCE-48BD-B5A4-7FE68AA7E859}"/>
              </a:ext>
            </a:extLst>
          </p:cNvPr>
          <p:cNvSpPr txBox="1"/>
          <p:nvPr/>
        </p:nvSpPr>
        <p:spPr>
          <a:xfrm>
            <a:off x="165791" y="161209"/>
            <a:ext cx="2257669" cy="470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Hi Tea</a:t>
            </a: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(3)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주요 내용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(4)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        ◀ 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393B0534-A84C-40DD-8080-33CC581984A1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12357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7730395-665A-4CD7-9585-1636797D84FA}"/>
              </a:ext>
            </a:extLst>
          </p:cNvPr>
          <p:cNvSpPr txBox="1"/>
          <p:nvPr/>
        </p:nvSpPr>
        <p:spPr>
          <a:xfrm>
            <a:off x="3114345" y="308233"/>
            <a:ext cx="707968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관심 분야에 대한 정보 공유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누구에게나 열려 있는 소통의 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C:\Users\soldesk\Desktop\PPT\img\rawpixel-651335-unsplas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62574" y="2171700"/>
            <a:ext cx="5867152" cy="3764756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57669" cy="470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Hi Tea</a:t>
            </a: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(3)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주요 내용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(4)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             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D14F9E7C-D9B4-46E4-9DD9-F74B2B91AE40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DD633F2-BE3E-4127-AED5-A895DC82B0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9075" b="31720"/>
          <a:stretch/>
        </p:blipFill>
        <p:spPr>
          <a:xfrm flipH="1">
            <a:off x="-2" y="0"/>
            <a:ext cx="12191999" cy="685799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FC4C065-B27E-47AA-8970-DB3B3AD6B1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9D0BBF0-B475-4D58-945E-81C7DCAE0E2C}"/>
              </a:ext>
            </a:extLst>
          </p:cNvPr>
          <p:cNvSpPr txBox="1"/>
          <p:nvPr/>
        </p:nvSpPr>
        <p:spPr>
          <a:xfrm>
            <a:off x="4178435" y="2127871"/>
            <a:ext cx="381386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0" dirty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 algn="ctr"/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ko-KR" altLang="en-US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1339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6B3DEA4A-CAF8-4A23-A0E4-D83105B9EAE2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B6011F8-6370-4156-84FC-F7FE261CECFD}"/>
              </a:ext>
            </a:extLst>
          </p:cNvPr>
          <p:cNvSpPr txBox="1"/>
          <p:nvPr/>
        </p:nvSpPr>
        <p:spPr>
          <a:xfrm>
            <a:off x="4848703" y="2959641"/>
            <a:ext cx="2494594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5B4D1E8-0310-4C2A-B632-C95669A0312B}"/>
              </a:ext>
            </a:extLst>
          </p:cNvPr>
          <p:cNvSpPr txBox="1"/>
          <p:nvPr/>
        </p:nvSpPr>
        <p:spPr>
          <a:xfrm>
            <a:off x="8520105" y="307496"/>
            <a:ext cx="340349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2.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</a:p>
        </p:txBody>
      </p:sp>
    </p:spTree>
    <p:extLst>
      <p:ext uri="{BB962C8B-B14F-4D97-AF65-F5344CB8AC3E}">
        <p14:creationId xmlns:p14="http://schemas.microsoft.com/office/powerpoint/2010/main" xmlns="" val="341997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22043" y="982615"/>
            <a:ext cx="9060732" cy="53525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CB75CAC-0695-416A-946D-DAE25C814ECA}"/>
              </a:ext>
            </a:extLst>
          </p:cNvPr>
          <p:cNvSpPr txBox="1"/>
          <p:nvPr/>
        </p:nvSpPr>
        <p:spPr>
          <a:xfrm>
            <a:off x="3108325" y="296863"/>
            <a:ext cx="5421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전체 구성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1887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                   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20000"/>
                    <a:lumOff val="8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20000"/>
                    <a:lumOff val="8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20000"/>
                    <a:lumOff val="8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20000"/>
                    <a:lumOff val="8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20000"/>
                  <a:lumOff val="8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</p:spTree>
    <p:extLst>
      <p:ext uri="{BB962C8B-B14F-4D97-AF65-F5344CB8AC3E}">
        <p14:creationId xmlns:p14="http://schemas.microsoft.com/office/powerpoint/2010/main" xmlns="" val="18859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6B3DEA4A-CAF8-4A23-A0E4-D83105B9EAE2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B6011F8-6370-4156-84FC-F7FE261CECFD}"/>
              </a:ext>
            </a:extLst>
          </p:cNvPr>
          <p:cNvSpPr txBox="1"/>
          <p:nvPr/>
        </p:nvSpPr>
        <p:spPr>
          <a:xfrm>
            <a:off x="4698879" y="2959641"/>
            <a:ext cx="281679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FE9DFE4-59E4-4B46-A4F4-825CD1DE482A}"/>
              </a:ext>
            </a:extLst>
          </p:cNvPr>
          <p:cNvSpPr txBox="1"/>
          <p:nvPr/>
        </p:nvSpPr>
        <p:spPr>
          <a:xfrm>
            <a:off x="8520105" y="307496"/>
            <a:ext cx="340349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2.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</a:p>
        </p:txBody>
      </p:sp>
    </p:spTree>
    <p:extLst>
      <p:ext uri="{BB962C8B-B14F-4D97-AF65-F5344CB8AC3E}">
        <p14:creationId xmlns:p14="http://schemas.microsoft.com/office/powerpoint/2010/main" xmlns="" val="419157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6D510E48-5BA9-4822-A5A4-F19CA43F34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E7ABE6A-FB46-467E-921F-B0F320B30C5F}"/>
              </a:ext>
            </a:extLst>
          </p:cNvPr>
          <p:cNvSpPr txBox="1"/>
          <p:nvPr/>
        </p:nvSpPr>
        <p:spPr>
          <a:xfrm>
            <a:off x="4748220" y="4364038"/>
            <a:ext cx="269556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5000" dirty="0">
                <a:solidFill>
                  <a:schemeClr val="bg2">
                    <a:lumMod val="25000"/>
                  </a:schemeClr>
                </a:solidFill>
                <a:latin typeface="a옛날사진관4" pitchFamily="18" charset="-127"/>
                <a:ea typeface="a옛날사진관4" pitchFamily="18" charset="-127"/>
              </a:rPr>
              <a:t>Member</a:t>
            </a:r>
            <a:endParaRPr lang="ko-KR" altLang="en-US" sz="5000" dirty="0">
              <a:solidFill>
                <a:schemeClr val="bg2">
                  <a:lumMod val="25000"/>
                </a:schemeClr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  <p:pic>
        <p:nvPicPr>
          <p:cNvPr id="3075" name="Picture 3" descr="C:\Users\soldesk4-11\Desktop\2992648-12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62567" y="1168763"/>
            <a:ext cx="3060000" cy="3060000"/>
          </a:xfrm>
          <a:prstGeom prst="rect">
            <a:avLst/>
          </a:prstGeom>
          <a:noFill/>
        </p:spPr>
      </p:pic>
      <p:sp>
        <p:nvSpPr>
          <p:cNvPr id="6" name="번개 5"/>
          <p:cNvSpPr/>
          <p:nvPr/>
        </p:nvSpPr>
        <p:spPr>
          <a:xfrm rot="3500252">
            <a:off x="5848836" y="374439"/>
            <a:ext cx="722210" cy="722210"/>
          </a:xfrm>
          <a:prstGeom prst="lightningBol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번개 9"/>
          <p:cNvSpPr/>
          <p:nvPr/>
        </p:nvSpPr>
        <p:spPr>
          <a:xfrm rot="420427">
            <a:off x="5422903" y="698500"/>
            <a:ext cx="551244" cy="551244"/>
          </a:xfrm>
          <a:prstGeom prst="lightningBol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번개 10"/>
          <p:cNvSpPr/>
          <p:nvPr/>
        </p:nvSpPr>
        <p:spPr>
          <a:xfrm rot="822992" flipH="1">
            <a:off x="6362631" y="919440"/>
            <a:ext cx="359708" cy="475133"/>
          </a:xfrm>
          <a:prstGeom prst="lightningBol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9157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ID="8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"/>
                            </p:stCondLst>
                            <p:childTnLst>
                              <p:par>
                                <p:cTn id="26" presetID="8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"/>
                            </p:stCondLst>
                            <p:childTnLst>
                              <p:par>
                                <p:cTn id="29" presetID="8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D:\HY\JC_문서\멤버\멤버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32062" y="285574"/>
            <a:ext cx="7361237" cy="6228114"/>
          </a:xfrm>
          <a:prstGeom prst="rect">
            <a:avLst/>
          </a:prstGeom>
          <a:noFill/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001791564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요구 사항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a옛날사진관3" pitchFamily="18" charset="-127"/>
                          <a:ea typeface="a옛날사진관3" pitchFamily="18" charset="-127"/>
                        </a:rPr>
                        <a:t>멤버</a:t>
                      </a:r>
                      <a:endParaRPr lang="ko-KR" altLang="en-US" sz="1700" b="1" i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dirty="0">
                          <a:latin typeface="a고딕13" pitchFamily="18" charset="-127"/>
                          <a:ea typeface="a고딕13" pitchFamily="18" charset="-127"/>
                        </a:rPr>
                        <a:t>비회원은 홈페이지 가입을 할 수 있다</a:t>
                      </a:r>
                      <a:r>
                        <a:rPr lang="en-US" altLang="ko-KR" sz="125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kern="1200" dirty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회원은 아이디 찾기</a:t>
                      </a:r>
                      <a:r>
                        <a:rPr lang="en-US" altLang="ko-KR" sz="1250" kern="1200" dirty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kern="1200" dirty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비밀번호 찾기</a:t>
                      </a:r>
                      <a:r>
                        <a:rPr lang="en-US" altLang="ko-KR" sz="1250" kern="1200" dirty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kern="1200" dirty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로그인 하기</a:t>
                      </a:r>
                      <a:r>
                        <a:rPr lang="en-US" altLang="ko-KR" sz="1250" kern="1200" dirty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, </a:t>
                      </a:r>
                      <a:r>
                        <a:rPr lang="ko-KR" altLang="en-US" sz="1250" kern="1200" dirty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자동 로그인 하기</a:t>
                      </a:r>
                      <a:r>
                        <a:rPr lang="en-US" altLang="ko-KR" sz="1250" kern="1200" dirty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kern="1200" dirty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문의하기</a:t>
                      </a:r>
                      <a:r>
                        <a:rPr lang="en-US" altLang="ko-KR" sz="1250" kern="1200" dirty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kern="1200" dirty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내 페이지 들어가기</a:t>
                      </a:r>
                      <a:r>
                        <a:rPr lang="en-US" altLang="ko-KR" sz="1250" kern="1200" dirty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kern="1200" dirty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다른 사람 페이지 들어가기</a:t>
                      </a:r>
                      <a:r>
                        <a:rPr lang="en-US" altLang="ko-KR" sz="1250" kern="1200" dirty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, </a:t>
                      </a:r>
                      <a:r>
                        <a:rPr lang="ko-KR" altLang="en-US" sz="1250" kern="1200" dirty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로그아웃을 할 수 있다</a:t>
                      </a:r>
                      <a:r>
                        <a:rPr lang="en-US" altLang="ko-KR" sz="1250" kern="1200" dirty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kern="1200" dirty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회원 중에서도 본인은 본인만의 페이지가 있으며 거기서는 내 정보 수정하기</a:t>
                      </a:r>
                      <a:r>
                        <a:rPr lang="en-US" altLang="ko-KR" sz="1250" kern="1200" dirty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kern="1200" dirty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탈퇴하기 등을 할 수 있다</a:t>
                      </a:r>
                      <a:r>
                        <a:rPr lang="en-US" altLang="ko-KR" sz="1250" kern="1200" dirty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회원들은 다른 사람의 페이지에 들어가서 그 사람을 신고할 수도 있고 메시지를 보낼 수 도 있다</a:t>
                      </a: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. </a:t>
                      </a: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그리고 </a:t>
                      </a:r>
                      <a:r>
                        <a:rPr lang="ko-KR" altLang="en-US" sz="1250" baseline="0" dirty="0" err="1">
                          <a:latin typeface="a고딕13" pitchFamily="18" charset="-127"/>
                          <a:ea typeface="a고딕13" pitchFamily="18" charset="-127"/>
                        </a:rPr>
                        <a:t>팔로우도</a:t>
                      </a: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 할 수 있다</a:t>
                      </a: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endParaRPr lang="en-US" altLang="ko-KR" sz="125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dirty="0">
                          <a:latin typeface="a고딕13" pitchFamily="18" charset="-127"/>
                          <a:ea typeface="a고딕13" pitchFamily="18" charset="-127"/>
                        </a:rPr>
                        <a:t>내 페이지와 다른 사람이 보는 내 페이지에는 </a:t>
                      </a:r>
                      <a:r>
                        <a:rPr lang="ko-KR" altLang="en-US" sz="1250" dirty="0" err="1">
                          <a:latin typeface="a고딕13" pitchFamily="18" charset="-127"/>
                          <a:ea typeface="a고딕13" pitchFamily="18" charset="-127"/>
                        </a:rPr>
                        <a:t>팔로우</a:t>
                      </a:r>
                      <a:r>
                        <a:rPr lang="en-US" altLang="ko-KR" sz="1250" dirty="0">
                          <a:latin typeface="a고딕13" pitchFamily="18" charset="-127"/>
                          <a:ea typeface="a고딕13" pitchFamily="18" charset="-127"/>
                        </a:rPr>
                        <a:t>,</a:t>
                      </a: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r>
                        <a:rPr lang="ko-KR" altLang="en-US" sz="1250" baseline="0" dirty="0" err="1">
                          <a:latin typeface="a고딕13" pitchFamily="18" charset="-127"/>
                          <a:ea typeface="a고딕13" pitchFamily="18" charset="-127"/>
                        </a:rPr>
                        <a:t>팔로잉</a:t>
                      </a: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좋아요</a:t>
                      </a: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aseline="0" dirty="0" err="1">
                          <a:latin typeface="a고딕13" pitchFamily="18" charset="-127"/>
                          <a:ea typeface="a고딕13" pitchFamily="18" charset="-127"/>
                        </a:rPr>
                        <a:t>게시글</a:t>
                      </a: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모임</a:t>
                      </a: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버튼이 있다</a:t>
                      </a: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. (</a:t>
                      </a: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자세한 건 화면 보면서 설명</a:t>
                      </a: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)</a:t>
                      </a:r>
                    </a:p>
                    <a:p>
                      <a:pPr marL="0" indent="0" algn="l" latinLnBrk="1">
                        <a:buNone/>
                      </a:pPr>
                      <a:endParaRPr lang="en-US" altLang="ko-KR" sz="1200" baseline="0" dirty="0"/>
                    </a:p>
                    <a:p>
                      <a:pPr marL="0" indent="0" algn="l" latinLnBrk="1">
                        <a:buNone/>
                      </a:pP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0"/>
            <a:ext cx="7378700" cy="6862183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5918076" y="3212976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905376" y="374612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670240" y="425412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565964" y="425412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26381268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i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a옛날사진관3" pitchFamily="18" charset="-127"/>
                          <a:ea typeface="a옛날사진관3" pitchFamily="18" charset="-127"/>
                        </a:rPr>
                        <a:t>로그인 화면</a:t>
                      </a:r>
                      <a:endParaRPr lang="ko-KR" altLang="en-US" sz="1700" b="1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로그인 버튼을 통해 가입했던 아이디와 비밀번호를 작성하면 </a:t>
                      </a:r>
                      <a:r>
                        <a:rPr lang="ko-KR" altLang="en-US" sz="1250" baseline="0" dirty="0" err="1">
                          <a:latin typeface="a고딕13" pitchFamily="18" charset="-127"/>
                          <a:ea typeface="a고딕13" pitchFamily="18" charset="-127"/>
                        </a:rPr>
                        <a:t>로그인을</a:t>
                      </a: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 할 수 있다</a:t>
                      </a: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로그인 상태 유지</a:t>
                      </a: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를 체크하면 다음에 아이디와 비밀번호를 작성하지 않아도 </a:t>
                      </a:r>
                      <a:r>
                        <a:rPr lang="ko-KR" altLang="en-US" sz="1250" baseline="0" dirty="0" err="1">
                          <a:latin typeface="a고딕13" pitchFamily="18" charset="-127"/>
                          <a:ea typeface="a고딕13" pitchFamily="18" charset="-127"/>
                        </a:rPr>
                        <a:t>로그인을</a:t>
                      </a: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 할 수 있다</a:t>
                      </a: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가입했던 아이디와 비밀번호를 잊어버렸을 경우 </a:t>
                      </a: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아이디</a:t>
                      </a: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/</a:t>
                      </a: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비밀번호 찾기</a:t>
                      </a: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 버튼을 통해  찾을 수 있다</a:t>
                      </a: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아이디와 비밀번호가 없으면 회원가입 버튼을 통해 가입할 수 있다</a:t>
                      </a: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81865119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회원가입 </a:t>
                      </a:r>
                      <a:r>
                        <a:rPr lang="en-US" altLang="ko-KR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1</a:t>
                      </a:r>
                      <a:r>
                        <a:rPr lang="ko-KR" altLang="en-US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단계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indent="0" algn="just" latinLnBrk="1">
                        <a:buNone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가입 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1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단계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이용 약관 동의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indent="0" algn="just" latinLnBrk="1">
                        <a:buNone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회원가입을 할 때 현재 가입 진행 단계를 알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가입할 때 개인정보 동의 내용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및 홈페이지 안내문을 볼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동의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’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버튼을 통해 다음 단계로 넘어 갈 수 있다 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④번에 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있는 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 err="1">
                          <a:latin typeface="a고딕13" pitchFamily="18" charset="-127"/>
                          <a:ea typeface="a고딕13" pitchFamily="18" charset="-127"/>
                        </a:rPr>
                        <a:t>비동의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 버튼과 ⑤번에 있는 그림 또는 글자를 눌러 홈페이지 첫 화면으로 돌아갈 수 있다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endParaRPr lang="en-US" altLang="ko-KR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i="0" baseline="0" dirty="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01900" y="1"/>
            <a:ext cx="7391400" cy="685799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690756" y="482352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387664" y="27361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136964" y="481206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238688" y="17836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920940" y="3553396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D510E48-5BA9-4822-A5A4-F19CA43F34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A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xmlns="" id="{EEBE6FC9-5497-4542-B985-E29ACC19876C}"/>
              </a:ext>
            </a:extLst>
          </p:cNvPr>
          <p:cNvSpPr/>
          <p:nvPr/>
        </p:nvSpPr>
        <p:spPr>
          <a:xfrm>
            <a:off x="364331" y="3335510"/>
            <a:ext cx="11463337" cy="3161542"/>
          </a:xfrm>
          <a:prstGeom prst="roundRect">
            <a:avLst>
              <a:gd name="adj" fmla="val 11111"/>
            </a:avLst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4567C5F-4444-4748-9248-8F0076B8327F}"/>
              </a:ext>
            </a:extLst>
          </p:cNvPr>
          <p:cNvSpPr txBox="1"/>
          <p:nvPr/>
        </p:nvSpPr>
        <p:spPr>
          <a:xfrm>
            <a:off x="10133075" y="360948"/>
            <a:ext cx="16945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목차</a:t>
            </a:r>
            <a:endParaRPr lang="en-US" altLang="ko-KR" sz="50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E7ABE6A-FB46-467E-921F-B0F320B30C5F}"/>
              </a:ext>
            </a:extLst>
          </p:cNvPr>
          <p:cNvSpPr txBox="1"/>
          <p:nvPr/>
        </p:nvSpPr>
        <p:spPr>
          <a:xfrm>
            <a:off x="3602159" y="1436784"/>
            <a:ext cx="155042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팀 소개</a:t>
            </a:r>
            <a:endParaRPr lang="en-US" altLang="ko-KR" sz="260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이름 소개</a:t>
            </a:r>
            <a:endParaRPr lang="en-US" altLang="ko-KR" sz="160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94A8E0EB-A88D-473B-AE5F-D64A2962BD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71292" y="1342382"/>
            <a:ext cx="1406293" cy="14062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1622D680-91C4-42B8-821C-511D6C3CD6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27901" y="1431215"/>
            <a:ext cx="1336305" cy="13363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6856AD4-4E01-460A-9EA8-BC65D123E576}"/>
              </a:ext>
            </a:extLst>
          </p:cNvPr>
          <p:cNvSpPr txBox="1"/>
          <p:nvPr/>
        </p:nvSpPr>
        <p:spPr>
          <a:xfrm>
            <a:off x="7154319" y="1431215"/>
            <a:ext cx="218521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프로젝트 개요</a:t>
            </a:r>
            <a:endParaRPr lang="en-US" altLang="ko-KR" sz="260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342900" indent="-342900">
              <a:lnSpc>
                <a:spcPct val="120000"/>
              </a:lnSpc>
            </a:pPr>
            <a:r>
              <a:rPr lang="en-US" altLang="ko-KR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60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342900" indent="-342900">
              <a:lnSpc>
                <a:spcPct val="120000"/>
              </a:lnSpc>
            </a:pPr>
            <a:r>
              <a:rPr lang="en-US" altLang="ko-KR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기대효과</a:t>
            </a:r>
            <a:endParaRPr lang="ko-KR" altLang="en-US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4833A3A-7D25-44C3-B0A0-86FCD9527D38}"/>
              </a:ext>
            </a:extLst>
          </p:cNvPr>
          <p:cNvSpPr txBox="1"/>
          <p:nvPr/>
        </p:nvSpPr>
        <p:spPr>
          <a:xfrm>
            <a:off x="364331" y="1036838"/>
            <a:ext cx="16945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63EA711-4E3F-457A-8CED-02BAF222CCB2}"/>
              </a:ext>
            </a:extLst>
          </p:cNvPr>
          <p:cNvSpPr txBox="1"/>
          <p:nvPr/>
        </p:nvSpPr>
        <p:spPr>
          <a:xfrm>
            <a:off x="452698" y="3517979"/>
            <a:ext cx="16945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EB783B5-8CF9-4F09-A24D-8C163693E962}"/>
              </a:ext>
            </a:extLst>
          </p:cNvPr>
          <p:cNvSpPr txBox="1"/>
          <p:nvPr/>
        </p:nvSpPr>
        <p:spPr>
          <a:xfrm>
            <a:off x="3605796" y="4205537"/>
            <a:ext cx="1386918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DB </a:t>
            </a:r>
            <a:r>
              <a:rPr lang="ko-KR" altLang="en-US" sz="2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설계</a:t>
            </a:r>
            <a:endParaRPr lang="en-US" altLang="ko-KR" sz="26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3BC825D-EFF9-4AE0-AB44-A89222181715}"/>
              </a:ext>
            </a:extLst>
          </p:cNvPr>
          <p:cNvSpPr txBox="1"/>
          <p:nvPr/>
        </p:nvSpPr>
        <p:spPr>
          <a:xfrm>
            <a:off x="7154319" y="4205537"/>
            <a:ext cx="1553630" cy="202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기능 설계</a:t>
            </a:r>
            <a:endParaRPr lang="en-US" altLang="ko-KR" sz="26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A3D0C0AA-38AD-45D0-83ED-DF52E02E83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47292" y="4238282"/>
            <a:ext cx="1316914" cy="13169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596CF69-2408-4A21-9CD3-39E1E22B0C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15981" y="4238283"/>
            <a:ext cx="1316913" cy="13169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35FBDD5-9721-402B-B400-E3D97FD6CA23}"/>
              </a:ext>
            </a:extLst>
          </p:cNvPr>
          <p:cNvSpPr txBox="1"/>
          <p:nvPr/>
        </p:nvSpPr>
        <p:spPr>
          <a:xfrm>
            <a:off x="2058925" y="810993"/>
            <a:ext cx="2185214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프로젝트 소개</a:t>
            </a:r>
            <a:endParaRPr lang="en-US" altLang="ko-KR" sz="260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C9FC88E-56A7-486B-9DC5-A8DFE58B7CFE}"/>
              </a:ext>
            </a:extLst>
          </p:cNvPr>
          <p:cNvSpPr txBox="1"/>
          <p:nvPr/>
        </p:nvSpPr>
        <p:spPr>
          <a:xfrm>
            <a:off x="2058925" y="3549393"/>
            <a:ext cx="2545890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6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DB </a:t>
            </a:r>
            <a:r>
              <a:rPr lang="ko-KR" altLang="en-US" sz="26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및 기능 설계</a:t>
            </a:r>
            <a:endParaRPr lang="en-US" altLang="ko-KR" sz="260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xmlns="" id="{7DA347E7-FB5A-4E7F-826D-916CE10F3453}"/>
              </a:ext>
            </a:extLst>
          </p:cNvPr>
          <p:cNvSpPr/>
          <p:nvPr/>
        </p:nvSpPr>
        <p:spPr>
          <a:xfrm>
            <a:off x="9168365" y="4333587"/>
            <a:ext cx="2439518" cy="388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Use Case Diagram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xmlns="" id="{C5AE8AE0-1686-4F79-8186-8237CCF8BD54}"/>
              </a:ext>
            </a:extLst>
          </p:cNvPr>
          <p:cNvSpPr/>
          <p:nvPr/>
        </p:nvSpPr>
        <p:spPr>
          <a:xfrm>
            <a:off x="9168365" y="4886141"/>
            <a:ext cx="2439518" cy="388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Site</a:t>
            </a:r>
            <a:r>
              <a:rPr lang="ko-KR" altLang="en-US" sz="16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Sketch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xmlns="" id="{5BE56C3B-541D-4BD3-AA41-AE5DDE40F79A}"/>
              </a:ext>
            </a:extLst>
          </p:cNvPr>
          <p:cNvSpPr/>
          <p:nvPr/>
        </p:nvSpPr>
        <p:spPr>
          <a:xfrm>
            <a:off x="9168365" y="5437943"/>
            <a:ext cx="2439518" cy="388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600" dirty="0">
              <a:solidFill>
                <a:schemeClr val="tx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2520D01F-35D2-41FB-8930-B56959324AD8}"/>
              </a:ext>
            </a:extLst>
          </p:cNvPr>
          <p:cNvGrpSpPr/>
          <p:nvPr/>
        </p:nvGrpSpPr>
        <p:grpSpPr>
          <a:xfrm>
            <a:off x="8577388" y="4504021"/>
            <a:ext cx="603657" cy="1139829"/>
            <a:chOff x="8577388" y="4504021"/>
            <a:chExt cx="603657" cy="1139829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xmlns="" id="{1F20142D-2417-4818-98BB-63F51C7871A3}"/>
                </a:ext>
              </a:extLst>
            </p:cNvPr>
            <p:cNvCxnSpPr>
              <a:cxnSpLocks/>
            </p:cNvCxnSpPr>
            <p:nvPr/>
          </p:nvCxnSpPr>
          <p:spPr>
            <a:xfrm>
              <a:off x="8577388" y="4507831"/>
              <a:ext cx="590977" cy="0"/>
            </a:xfrm>
            <a:prstGeom prst="line">
              <a:avLst/>
            </a:prstGeom>
            <a:ln w="158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xmlns="" id="{8F1B95D7-5250-4C1C-89DE-BAED530D6BE1}"/>
                </a:ext>
              </a:extLst>
            </p:cNvPr>
            <p:cNvCxnSpPr>
              <a:cxnSpLocks/>
            </p:cNvCxnSpPr>
            <p:nvPr/>
          </p:nvCxnSpPr>
          <p:spPr>
            <a:xfrm>
              <a:off x="8869874" y="4504021"/>
              <a:ext cx="0" cy="1138838"/>
            </a:xfrm>
            <a:prstGeom prst="line">
              <a:avLst/>
            </a:prstGeom>
            <a:ln w="158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xmlns="" id="{62F4B8B7-CF7B-4173-B39B-AE5BF05D9649}"/>
                </a:ext>
              </a:extLst>
            </p:cNvPr>
            <p:cNvCxnSpPr>
              <a:cxnSpLocks/>
            </p:cNvCxnSpPr>
            <p:nvPr/>
          </p:nvCxnSpPr>
          <p:spPr>
            <a:xfrm>
              <a:off x="8882554" y="5080663"/>
              <a:ext cx="298491" cy="991"/>
            </a:xfrm>
            <a:prstGeom prst="line">
              <a:avLst/>
            </a:prstGeom>
            <a:ln w="158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xmlns="" id="{4016B4A6-6F5E-4D4D-A69D-F81C016A3D20}"/>
                </a:ext>
              </a:extLst>
            </p:cNvPr>
            <p:cNvCxnSpPr>
              <a:cxnSpLocks/>
            </p:cNvCxnSpPr>
            <p:nvPr/>
          </p:nvCxnSpPr>
          <p:spPr>
            <a:xfrm>
              <a:off x="8869874" y="5642859"/>
              <a:ext cx="298491" cy="991"/>
            </a:xfrm>
            <a:prstGeom prst="line">
              <a:avLst/>
            </a:prstGeom>
            <a:ln w="158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122844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38943267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회원가입 </a:t>
                      </a:r>
                      <a:r>
                        <a:rPr lang="en-US" altLang="ko-KR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2</a:t>
                      </a:r>
                      <a:r>
                        <a:rPr lang="ko-KR" altLang="en-US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단계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가입 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2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단계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정보 입력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회원가입을 할 때 현재 가입 진행 단계를 알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가입 후 사용하게 될 정보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(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아이디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비밀번호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닉네임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)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을 작성한 후 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다음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버튼을 통해 넘어갈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       </a:t>
                      </a:r>
                    </a:p>
                    <a:p>
                      <a:pPr marL="230400" marR="0" indent="-2304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spc="150" baseline="0" dirty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*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참고 사항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: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아이디와 닉네임 중복 검사가 가능하다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dirty="0">
                          <a:latin typeface="a고딕13" pitchFamily="18" charset="-127"/>
                          <a:ea typeface="a고딕13" pitchFamily="18" charset="-127"/>
                        </a:rPr>
                        <a:t>3. </a:t>
                      </a: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③번에 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있는 그림 또는 글자를 눌러 홈페이지 첫 화면으로 돌아갈 수 있다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endParaRPr lang="en-US" altLang="ko-KR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01898" y="1"/>
            <a:ext cx="7372800" cy="685509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5130676" y="26599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581588" y="5644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073340" y="1768984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141158361"/>
              </p:ext>
            </p:extLst>
          </p:nvPr>
        </p:nvGraphicFramePr>
        <p:xfrm>
          <a:off x="9880600" y="0"/>
          <a:ext cx="2299600" cy="7543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50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51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회원가입 </a:t>
                      </a:r>
                      <a:r>
                        <a:rPr lang="en-US" altLang="ko-KR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3</a:t>
                      </a:r>
                      <a:r>
                        <a:rPr lang="ko-KR" altLang="en-US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단계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62652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가입 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3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단계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개인 정보 입력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회원가입을 할 때 현재 가입 진행 단계를 알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본인 이름을 작성한 후 생일을 입력할 때 존재하는 날짜인지 아닌지 확인이 가능하다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만약 존재하지 않을 날짜를 선택했을 경우 다음 페이지로 넘어갈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이메일을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작성할 때 </a:t>
                      </a:r>
                      <a:r>
                        <a:rPr lang="ko-KR" altLang="en-US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이메일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주소를 선택할 수도 있고 내가 직접 입력할 수도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비밀번호를 찾을 때 필요한 질문과 답변을 작성한 후 다음 페이지로 넘어갈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만약 이전에 작성했던 것을 고치고 싶은 경우에는 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이전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’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버튼을 통해 돌아가서 바꿀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 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⑥번에 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있는 그림 또는 글자를 눌러 홈페이지 첫 화면으로 돌아갈 수 있다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endParaRPr lang="en-US" altLang="ko-KR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baseline="0" dirty="0"/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1"/>
            <a:ext cx="7366000" cy="685799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5943476" y="1927796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489388" y="3212976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476688" y="38029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883088" y="55047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559488" y="55047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959288" y="12248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3035300" y="5080000"/>
            <a:ext cx="1333500" cy="640792"/>
          </a:xfrm>
          <a:prstGeom prst="wedgeRoundRectCallout">
            <a:avLst>
              <a:gd name="adj1" fmla="val 105834"/>
              <a:gd name="adj2" fmla="val 68446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수정 가능</a:t>
            </a: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420687668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회원가입 </a:t>
                      </a:r>
                      <a:r>
                        <a:rPr lang="en-US" altLang="ko-KR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4</a:t>
                      </a:r>
                      <a:r>
                        <a:rPr lang="ko-KR" altLang="en-US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단계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가입 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4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단계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가입 완료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회원가입을 할 때 현재 가입 진행 단계를 알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로그인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버튼과 ③번에 있는 그림과 글자를 통해 </a:t>
                      </a:r>
                      <a:r>
                        <a:rPr lang="ko-KR" altLang="en-US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로그인을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할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baseline="0" dirty="0"/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1"/>
            <a:ext cx="7366000" cy="685799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7181788" y="25075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156076" y="14661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695888" y="42347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239632641"/>
              </p:ext>
            </p:extLst>
          </p:nvPr>
        </p:nvGraphicFramePr>
        <p:xfrm>
          <a:off x="9879700" y="0"/>
          <a:ext cx="2299600" cy="68605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옛날사진관3" pitchFamily="18" charset="-127"/>
                          <a:ea typeface="a옛날사진관3" pitchFamily="18" charset="-127"/>
                        </a:rPr>
                        <a:t>아이디</a:t>
                      </a:r>
                      <a:r>
                        <a:rPr lang="en-US" altLang="ko-KR" sz="1600" dirty="0">
                          <a:latin typeface="a옛날사진관3" pitchFamily="18" charset="-127"/>
                          <a:ea typeface="a옛날사진관3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a옛날사진관3" pitchFamily="18" charset="-127"/>
                          <a:ea typeface="a옛날사진관3" pitchFamily="18" charset="-127"/>
                        </a:rPr>
                        <a:t>비밀번호 찾기</a:t>
                      </a:r>
                      <a:endParaRPr lang="ko-KR" altLang="en-US" sz="1600" b="1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dirty="0">
                          <a:latin typeface="a고딕13" pitchFamily="18" charset="-127"/>
                          <a:ea typeface="a고딕13" pitchFamily="18" charset="-127"/>
                        </a:rPr>
                        <a:t>본인의 이름과 </a:t>
                      </a:r>
                      <a:r>
                        <a:rPr lang="ko-KR" altLang="en-US" sz="1250" dirty="0" err="1">
                          <a:latin typeface="a고딕13" pitchFamily="18" charset="-127"/>
                          <a:ea typeface="a고딕13" pitchFamily="18" charset="-127"/>
                        </a:rPr>
                        <a:t>이메일을</a:t>
                      </a:r>
                      <a:r>
                        <a:rPr lang="ko-KR" altLang="en-US" sz="1250" dirty="0">
                          <a:latin typeface="a고딕13" pitchFamily="18" charset="-127"/>
                          <a:ea typeface="a고딕13" pitchFamily="18" charset="-127"/>
                        </a:rPr>
                        <a:t> 작성한 후 </a:t>
                      </a:r>
                      <a:r>
                        <a:rPr lang="en-US" altLang="ko-KR" sz="125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dirty="0">
                          <a:latin typeface="a고딕13" pitchFamily="18" charset="-127"/>
                          <a:ea typeface="a고딕13" pitchFamily="18" charset="-127"/>
                        </a:rPr>
                        <a:t>아이디 찾기</a:t>
                      </a:r>
                      <a:r>
                        <a:rPr lang="en-US" altLang="ko-KR" sz="125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dirty="0">
                          <a:latin typeface="a고딕13" pitchFamily="18" charset="-127"/>
                          <a:ea typeface="a고딕13" pitchFamily="18" charset="-127"/>
                        </a:rPr>
                        <a:t> 버튼을 통해 가입했던 아이디를 찾을 수 있다</a:t>
                      </a:r>
                      <a:r>
                        <a:rPr lang="en-US" altLang="ko-KR" sz="125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dirty="0">
                          <a:latin typeface="a고딕13" pitchFamily="18" charset="-127"/>
                          <a:ea typeface="a고딕13" pitchFamily="18" charset="-127"/>
                        </a:rPr>
                        <a:t>아이디와 비밀번호 찾기 질문 그리고 그 질문에 대한 답을</a:t>
                      </a: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 가지고 </a:t>
                      </a: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비밀번호 찾기</a:t>
                      </a: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 버튼을 활용할 수 있다</a:t>
                      </a: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③번에 있는 그림 또는 글자를 눌러 홈페이지 첫 화면으로 돌아갈 수 있다</a:t>
                      </a: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endParaRPr lang="en-US" altLang="ko-KR" sz="125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1"/>
            <a:ext cx="7370763" cy="685799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4279776" y="421602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603876" y="421602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295776" y="168872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84846048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아이디 찾기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가입했던 아이디를 찾은 후 </a:t>
                      </a:r>
                      <a:r>
                        <a:rPr lang="en-US" altLang="ko-KR" sz="1250" b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로그인</a:t>
                      </a:r>
                      <a:r>
                        <a:rPr lang="en-US" altLang="ko-KR" sz="1250" b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 버튼을 통해 로그인 할 수 있다</a:t>
                      </a:r>
                      <a:r>
                        <a:rPr lang="en-US" altLang="ko-KR" sz="1250" b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아이디를 찾은 후 </a:t>
                      </a:r>
                      <a:r>
                        <a:rPr lang="en-US" altLang="ko-KR" sz="1250" b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비밀번호 찾기</a:t>
                      </a:r>
                      <a:r>
                        <a:rPr lang="en-US" altLang="ko-KR" sz="1250" b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 버튼을 통해 비밀번호 찾기 페이지로 돌아갈 수 있다</a:t>
                      </a:r>
                      <a:r>
                        <a:rPr lang="en-US" altLang="ko-KR" sz="1250" b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③번에 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있는 그림 또는 글자를 눌러 홈페이지 첫 화면으로 돌아갈 수 있다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endParaRPr lang="en-US" altLang="ko-KR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599" y="1"/>
            <a:ext cx="7365600" cy="6858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7054850" y="342900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990976" y="342900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251388" y="17836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981941462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비밀번호 찾기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소문자</a:t>
                      </a:r>
                      <a:r>
                        <a:rPr lang="en-US" altLang="ko-KR" sz="1250" b="0" dirty="0">
                          <a:latin typeface="a고딕13" pitchFamily="18" charset="-127"/>
                          <a:ea typeface="a고딕13" pitchFamily="18" charset="-127"/>
                        </a:rPr>
                        <a:t>,</a:t>
                      </a: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 숫자를 랜덤으로 조합한 임시 비밀번호를 가입했던 </a:t>
                      </a:r>
                      <a:r>
                        <a:rPr lang="ko-KR" altLang="en-US" sz="1250" b="0" dirty="0" err="1">
                          <a:latin typeface="a고딕13" pitchFamily="18" charset="-127"/>
                          <a:ea typeface="a고딕13" pitchFamily="18" charset="-127"/>
                        </a:rPr>
                        <a:t>이메일로</a:t>
                      </a: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 받을 수 있다</a:t>
                      </a:r>
                      <a:r>
                        <a:rPr lang="en-US" altLang="ko-KR" sz="1250" b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임시비밀번호로 </a:t>
                      </a:r>
                      <a:r>
                        <a:rPr lang="en-US" altLang="ko-KR" sz="1250" b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로그인</a:t>
                      </a:r>
                      <a:r>
                        <a:rPr lang="en-US" altLang="ko-KR" sz="1250" b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 버튼을 통해 로그인할 수 있다</a:t>
                      </a:r>
                      <a:r>
                        <a:rPr lang="en-US" altLang="ko-KR" sz="1250" b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③번에 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있는 그림 또는 글자를 눌러 홈페이지 첫 화면으로 돌아갈 수 있다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endParaRPr lang="en-US" altLang="ko-KR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5437"/>
            <a:ext cx="7378700" cy="6852564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4468044" y="2755864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274556" y="3537012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274556" y="179224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가로로 말린 두루마리 모양 11"/>
          <p:cNvSpPr/>
          <p:nvPr/>
        </p:nvSpPr>
        <p:spPr>
          <a:xfrm>
            <a:off x="4000500" y="4400682"/>
            <a:ext cx="4038600" cy="1308012"/>
          </a:xfrm>
          <a:prstGeom prst="horizontalScroll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임시 비밀 번호를</a:t>
            </a:r>
            <a:endParaRPr lang="en-US" altLang="ko-KR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ko-KR" altLang="en-US" dirty="0" err="1">
                <a:solidFill>
                  <a:schemeClr val="accent2">
                    <a:lumMod val="75000"/>
                  </a:schemeClr>
                </a:solidFill>
              </a:rPr>
              <a:t>이메일로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 발급</a:t>
            </a:r>
            <a:endParaRPr lang="en-US" altLang="ko-KR" i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86289328"/>
              </p:ext>
            </p:extLst>
          </p:nvPr>
        </p:nvGraphicFramePr>
        <p:xfrm>
          <a:off x="9879700" y="0"/>
          <a:ext cx="2299600" cy="908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내 페이지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내 페이지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홈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가입할 때 작성했던 닉네임과 기본적으로 넣어 주는 사진과 자기소개 글을 볼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 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게시글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버튼과 ⑨번을 통해 내가 작성한 글들을 모아 볼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                    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 *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참고 사항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: ‘</a:t>
                      </a:r>
                      <a:r>
                        <a:rPr lang="ko-KR" altLang="en-US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게시글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버튼은 다른 버튼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(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모임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좋아요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수정 등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)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을 누르다가 내가 쓴 글을 다시 보고 싶은 때 다시 돌아가기 위해 만들었다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3. ‘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모임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버튼을 통해 내가 만든 모임과 가입한 모임을 한번에 볼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4. ‘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좋아요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버튼을 통해 내가 누른 좋아요 </a:t>
                      </a:r>
                      <a:r>
                        <a:rPr lang="ko-KR" altLang="en-US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게시글을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모아서  볼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5. ‘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수정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버튼을 통해 내 정보를 수정할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6. ‘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탈퇴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버튼을 통해 회원 탈퇴를 할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7. 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⑦번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⑧번을 통해 내가 </a:t>
                      </a:r>
                      <a:r>
                        <a:rPr lang="ko-KR" altLang="en-US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팔로우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하거나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나를 </a:t>
                      </a:r>
                      <a:r>
                        <a:rPr lang="ko-KR" altLang="en-US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팔로우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하는 회원의 목록들을 볼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8. 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위로 가기 버튼을 통해 맨 위로 올라 갈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1"/>
            <a:ext cx="7358063" cy="685799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851088" y="14280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232088" y="29012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349688" y="29012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569012" y="29012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889688" y="29012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197788" y="29012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804088" y="2271936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426512" y="2271936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892488" y="35616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9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8721880" y="5818410"/>
            <a:ext cx="502284" cy="21116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10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79681811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내 페이지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내 페이지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게시글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버튼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내가 쓴 글들만 모아서 볼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01899" y="1"/>
            <a:ext cx="7370763" cy="6857999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263900" y="29845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665963105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내 페이지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내 페이지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모임 버튼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l" latinLnBrk="1"/>
                      <a:endParaRPr lang="en-US" altLang="ko-KR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내가 만든 모임과 내가 가입한 모임들을 모아서 볼 수 있다</a:t>
                      </a:r>
                      <a:r>
                        <a:rPr lang="en-US" altLang="ko-KR" sz="1250" b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01899" y="0"/>
            <a:ext cx="7372800" cy="6859894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4069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155028267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내 페이지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내 페이지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좋아요 버튼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내가 누른 좋아요 </a:t>
                      </a:r>
                      <a:r>
                        <a:rPr lang="ko-KR" altLang="en-US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게시글을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모아서 볼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0"/>
            <a:ext cx="7366000" cy="6862183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56515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218A2E2-E83B-4E59-B3ED-22B8E27364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9075" b="31720"/>
          <a:stretch/>
        </p:blipFill>
        <p:spPr>
          <a:xfrm flipH="1">
            <a:off x="-2" y="0"/>
            <a:ext cx="12191999" cy="685799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6B3DEA4A-CAF8-4A23-A0E4-D83105B9EA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9D0BBF0-B475-4D58-945E-81C7DCAE0E2C}"/>
              </a:ext>
            </a:extLst>
          </p:cNvPr>
          <p:cNvSpPr txBox="1"/>
          <p:nvPr/>
        </p:nvSpPr>
        <p:spPr>
          <a:xfrm>
            <a:off x="4454953" y="2127871"/>
            <a:ext cx="3260828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0" dirty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 algn="ctr"/>
            <a:r>
              <a:rPr lang="ko-KR" altLang="en-US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ko-KR" altLang="en-US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0291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555741657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내 페이지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내 페이지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팔로우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버튼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just" latinLnBrk="1"/>
                      <a:endParaRPr lang="en-US" altLang="ko-KR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내가 </a:t>
                      </a:r>
                      <a:r>
                        <a:rPr lang="ko-KR" altLang="en-US" sz="1250" b="0" dirty="0" err="1">
                          <a:latin typeface="a고딕13" pitchFamily="18" charset="-127"/>
                          <a:ea typeface="a고딕13" pitchFamily="18" charset="-127"/>
                        </a:rPr>
                        <a:t>팔로우한</a:t>
                      </a: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 사람들을 모아서 볼 수 있다</a:t>
                      </a:r>
                      <a:r>
                        <a:rPr lang="en-US" altLang="ko-KR" sz="1250" b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endParaRPr lang="ko-KR" altLang="en-US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01900" y="0"/>
            <a:ext cx="7370763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7975600" y="2324100"/>
            <a:ext cx="673100" cy="4699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07767268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내 페이지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내 페이지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팔로워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버튼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just" latinLnBrk="1"/>
                      <a:endParaRPr lang="en-US" altLang="ko-KR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나를 </a:t>
                      </a:r>
                      <a:r>
                        <a:rPr lang="ko-KR" altLang="en-US" sz="1250" b="0" dirty="0" err="1">
                          <a:latin typeface="a고딕13" pitchFamily="18" charset="-127"/>
                          <a:ea typeface="a고딕13" pitchFamily="18" charset="-127"/>
                        </a:rPr>
                        <a:t>팔로우한</a:t>
                      </a: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 사람들을 모아서 볼 수 있다</a:t>
                      </a:r>
                      <a:r>
                        <a:rPr lang="en-US" altLang="ko-KR" sz="1250" b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01900" y="0"/>
            <a:ext cx="7370763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8610600" y="2324100"/>
            <a:ext cx="673100" cy="4699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64554834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내 페이지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내 페이지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수정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비번 확인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just" latinLnBrk="1"/>
                      <a:endParaRPr lang="en-US" altLang="ko-KR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수정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 버튼을 누르면 바로 내 정보들을 수정하는 것이 아니라 비밀번호 확인 화면으로 넘어간다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비밀번호를 작성 후 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확인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 버튼을 통해 내 정보를 수정할 수 있다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11289"/>
            <a:ext cx="7366000" cy="6858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5225988" y="46157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9977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060764" y="41585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26208425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내 페이지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내 페이지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수정하기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가입할 때 작성했던 아이디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닉네임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이메일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등을 확인하고 수정할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프로필 사진을 선택하여 사진을 올리면 ②번에서 사진 미리 보기가 가능하다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 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프로필 배경 사진을 선택하여 사진을 올리면 ③번에서 사진 미리 보기가 가능하다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확인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버튼을 통해 내 정보를 수정할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0"/>
            <a:ext cx="7358063" cy="6858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4635500" y="342900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079688" y="199266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863664" y="1560612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178488" y="58603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0104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2616200" y="4862736"/>
            <a:ext cx="1854200" cy="640792"/>
          </a:xfrm>
          <a:prstGeom prst="wedgeRoundRectCallout">
            <a:avLst>
              <a:gd name="adj1" fmla="val 67810"/>
              <a:gd name="adj2" fmla="val 60518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미리 보기 가능</a:t>
            </a: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ac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96592368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내</a:t>
                      </a:r>
                      <a:r>
                        <a:rPr lang="ko-KR" altLang="en-US" sz="1700" b="0" baseline="0" dirty="0">
                          <a:latin typeface="a옛날사진관3" pitchFamily="18" charset="-127"/>
                          <a:ea typeface="a옛날사진관3" pitchFamily="18" charset="-127"/>
                        </a:rPr>
                        <a:t> 페이지</a:t>
                      </a:r>
                      <a:endParaRPr lang="ko-KR" altLang="en-US" sz="17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내 페이지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탈퇴하기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탈퇴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버튼을 누르면 탈퇴했을 때의 주의 사항들을 ①번을 통해 확인할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계정 삭제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버튼을 누르면 탈퇴할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0"/>
            <a:ext cx="7358063" cy="6858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4857688" y="3993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251388" y="51745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3312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125754965"/>
              </p:ext>
            </p:extLst>
          </p:nvPr>
        </p:nvGraphicFramePr>
        <p:xfrm>
          <a:off x="9879700" y="0"/>
          <a:ext cx="2299600" cy="72333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41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8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a옛날사진관3" pitchFamily="18" charset="-127"/>
                          <a:ea typeface="a옛날사진관3" pitchFamily="18" charset="-127"/>
                        </a:rPr>
                        <a:t>다른</a:t>
                      </a:r>
                      <a:r>
                        <a:rPr lang="ko-KR" altLang="en-US" sz="1600" b="0" baseline="0" dirty="0">
                          <a:latin typeface="a옛날사진관3" pitchFamily="18" charset="-127"/>
                          <a:ea typeface="a옛날사진관3" pitchFamily="18" charset="-127"/>
                        </a:rPr>
                        <a:t> 사람이 보는</a:t>
                      </a:r>
                      <a:endParaRPr lang="en-US" altLang="ko-KR" sz="1600" b="0" baseline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baseline="0" dirty="0">
                          <a:latin typeface="a옛날사진관3" pitchFamily="18" charset="-127"/>
                          <a:ea typeface="a옛날사진관3" pitchFamily="18" charset="-127"/>
                        </a:rPr>
                        <a:t>내 페이지 </a:t>
                      </a:r>
                      <a:endParaRPr lang="ko-KR" altLang="en-US" sz="16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77850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〮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다른 사람이 보는 </a:t>
                      </a:r>
                      <a:r>
                        <a:rPr lang="en-US" altLang="ko-KR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의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  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페이지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홈 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just" latinLnBrk="1"/>
                      <a:endParaRPr lang="en-US" altLang="ko-KR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baseline="0" dirty="0" err="1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의 기본 정보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(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사진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닉네임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자기소개 글 등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)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를 볼 수 있다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 err="1">
                          <a:latin typeface="a고딕13" pitchFamily="18" charset="-127"/>
                          <a:ea typeface="a고딕13" pitchFamily="18" charset="-127"/>
                        </a:rPr>
                        <a:t>팔로우하기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 버튼을 통해 </a:t>
                      </a:r>
                      <a:r>
                        <a:rPr lang="en-US" altLang="ko-KR" sz="1250" b="0" baseline="0" dirty="0" err="1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를 </a:t>
                      </a:r>
                      <a:r>
                        <a:rPr lang="ko-KR" altLang="en-US" sz="1250" b="0" baseline="0" dirty="0" err="1">
                          <a:latin typeface="a고딕13" pitchFamily="18" charset="-127"/>
                          <a:ea typeface="a고딕13" pitchFamily="18" charset="-127"/>
                        </a:rPr>
                        <a:t>팔로우할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 수 있다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 err="1">
                          <a:latin typeface="a고딕13" pitchFamily="18" charset="-127"/>
                          <a:ea typeface="a고딕13" pitchFamily="18" charset="-127"/>
                        </a:rPr>
                        <a:t>팔로우</a:t>
                      </a:r>
                      <a:r>
                        <a:rPr lang="en-US" altLang="ko-KR" sz="1250" b="0" spc="-10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spc="-100" baseline="0" dirty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버튼을 통해 </a:t>
                      </a:r>
                      <a:r>
                        <a:rPr lang="en-US" altLang="ko-KR" sz="1250" b="0" baseline="0" dirty="0" err="1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의 팔로우를 볼 수 있다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 err="1">
                          <a:latin typeface="a고딕13" pitchFamily="18" charset="-127"/>
                          <a:ea typeface="a고딕13" pitchFamily="18" charset="-127"/>
                        </a:rPr>
                        <a:t>팔로워</a:t>
                      </a:r>
                      <a:r>
                        <a:rPr lang="en-US" altLang="ko-KR" sz="1250" b="0" spc="-10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spc="-100" baseline="0" dirty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버튼을 통해 </a:t>
                      </a:r>
                      <a:r>
                        <a:rPr lang="en-US" altLang="ko-KR" sz="1250" b="0" baseline="0" dirty="0" err="1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의 팔로워를 볼 수 있다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 err="1">
                          <a:latin typeface="a고딕13" pitchFamily="18" charset="-127"/>
                          <a:ea typeface="a고딕13" pitchFamily="18" charset="-127"/>
                        </a:rPr>
                        <a:t>게시글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 버튼과 페이지에 처음 들어왔을 때 </a:t>
                      </a:r>
                      <a:r>
                        <a:rPr lang="en-US" altLang="ko-KR" sz="1250" b="0" baseline="0" dirty="0" err="1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가 쓴 게시글을 모아서 볼 수 있다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모임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 버튼을 통해 </a:t>
                      </a:r>
                      <a:r>
                        <a:rPr lang="en-US" altLang="ko-KR" sz="1250" b="0" baseline="0" dirty="0" err="1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가 만든 모임과 가입한 모임을 볼 수 있다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좋아요</a:t>
                      </a:r>
                      <a:r>
                        <a:rPr lang="en-US" altLang="ko-KR" sz="1250" b="0" spc="-10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spc="-100" baseline="0" dirty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버튼을 통해 </a:t>
                      </a:r>
                      <a:r>
                        <a:rPr lang="en-US" altLang="ko-KR" sz="1250" b="0" baseline="0" dirty="0" err="1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가 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좋아요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를 누른 </a:t>
                      </a:r>
                      <a:r>
                        <a:rPr lang="ko-KR" altLang="en-US" sz="1250" b="0" baseline="0" dirty="0" err="1">
                          <a:latin typeface="a고딕13" pitchFamily="18" charset="-127"/>
                          <a:ea typeface="a고딕13" pitchFamily="18" charset="-127"/>
                        </a:rPr>
                        <a:t>게시글을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 모아서 볼 수 있다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endParaRPr lang="ko-KR" altLang="en-US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0"/>
            <a:ext cx="7366000" cy="6858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838388" y="1567644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133788" y="200536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181288" y="2977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276788" y="2977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7994588" y="2977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778564" y="2342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388288" y="2342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58188" y="58349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9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905064" y="35489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612300016"/>
              </p:ext>
            </p:extLst>
          </p:nvPr>
        </p:nvGraphicFramePr>
        <p:xfrm>
          <a:off x="9879700" y="0"/>
          <a:ext cx="2299600" cy="6824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41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8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a옛날사진관3" pitchFamily="18" charset="-127"/>
                          <a:ea typeface="a옛날사진관3" pitchFamily="18" charset="-127"/>
                        </a:rPr>
                        <a:t>다른</a:t>
                      </a:r>
                      <a:r>
                        <a:rPr lang="ko-KR" altLang="en-US" sz="1600" b="0" baseline="0" dirty="0">
                          <a:latin typeface="a옛날사진관3" pitchFamily="18" charset="-127"/>
                          <a:ea typeface="a옛날사진관3" pitchFamily="18" charset="-127"/>
                        </a:rPr>
                        <a:t> 사람이 보는</a:t>
                      </a:r>
                      <a:endParaRPr lang="en-US" altLang="ko-KR" sz="1600" b="0" baseline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baseline="0" dirty="0">
                          <a:latin typeface="a옛날사진관3" pitchFamily="18" charset="-127"/>
                          <a:ea typeface="a옛날사진관3" pitchFamily="18" charset="-127"/>
                        </a:rPr>
                        <a:t>내 페이지 </a:t>
                      </a:r>
                      <a:endParaRPr lang="ko-KR" altLang="en-US" sz="16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77850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〮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다른 사람이 보는 </a:t>
                      </a:r>
                      <a:r>
                        <a:rPr lang="en-US" altLang="ko-KR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의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  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페이지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게시글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버튼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just" latinLnBrk="1"/>
                      <a:endParaRPr lang="en-US" altLang="ko-KR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dirty="0" err="1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가 쓴 글들만 모아서 볼 수 있다</a:t>
                      </a:r>
                      <a:r>
                        <a:rPr lang="en-US" altLang="ko-KR" sz="1250" b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endParaRPr lang="ko-KR" altLang="en-US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0"/>
            <a:ext cx="7358063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2766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88093280"/>
              </p:ext>
            </p:extLst>
          </p:nvPr>
        </p:nvGraphicFramePr>
        <p:xfrm>
          <a:off x="9879700" y="0"/>
          <a:ext cx="2299600" cy="6824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41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8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a옛날사진관3" pitchFamily="18" charset="-127"/>
                          <a:ea typeface="a옛날사진관3" pitchFamily="18" charset="-127"/>
                        </a:rPr>
                        <a:t>다른</a:t>
                      </a:r>
                      <a:r>
                        <a:rPr lang="ko-KR" altLang="en-US" sz="1600" b="0" baseline="0" dirty="0">
                          <a:latin typeface="a옛날사진관3" pitchFamily="18" charset="-127"/>
                          <a:ea typeface="a옛날사진관3" pitchFamily="18" charset="-127"/>
                        </a:rPr>
                        <a:t> 사람이 보는</a:t>
                      </a:r>
                      <a:endParaRPr lang="en-US" altLang="ko-KR" sz="1600" b="0" baseline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baseline="0" dirty="0">
                          <a:latin typeface="a옛날사진관3" pitchFamily="18" charset="-127"/>
                          <a:ea typeface="a옛날사진관3" pitchFamily="18" charset="-127"/>
                        </a:rPr>
                        <a:t>내 페이지 </a:t>
                      </a:r>
                      <a:endParaRPr lang="ko-KR" altLang="en-US" sz="16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77850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〮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다른 사람이 보는 </a:t>
                      </a:r>
                      <a:r>
                        <a:rPr lang="en-US" altLang="ko-KR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의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  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페이지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모임 버튼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가 만든 모임을 볼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가 가입한 모임을 볼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/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01900" y="0"/>
            <a:ext cx="7370763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54102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57762757"/>
              </p:ext>
            </p:extLst>
          </p:nvPr>
        </p:nvGraphicFramePr>
        <p:xfrm>
          <a:off x="9879700" y="0"/>
          <a:ext cx="2299600" cy="6824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41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8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a옛날사진관3" pitchFamily="18" charset="-127"/>
                          <a:ea typeface="a옛날사진관3" pitchFamily="18" charset="-127"/>
                        </a:rPr>
                        <a:t>다른</a:t>
                      </a:r>
                      <a:r>
                        <a:rPr lang="ko-KR" altLang="en-US" sz="1600" b="0" baseline="0" dirty="0">
                          <a:latin typeface="a옛날사진관3" pitchFamily="18" charset="-127"/>
                          <a:ea typeface="a옛날사진관3" pitchFamily="18" charset="-127"/>
                        </a:rPr>
                        <a:t> 사람이 보는</a:t>
                      </a:r>
                      <a:endParaRPr lang="en-US" altLang="ko-KR" sz="1600" b="0" baseline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baseline="0" dirty="0">
                          <a:latin typeface="a옛날사진관3" pitchFamily="18" charset="-127"/>
                          <a:ea typeface="a옛날사진관3" pitchFamily="18" charset="-127"/>
                        </a:rPr>
                        <a:t>내 페이지 </a:t>
                      </a:r>
                      <a:endParaRPr lang="ko-KR" altLang="en-US" sz="16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77850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〮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다른 사람이 보는 </a:t>
                      </a:r>
                      <a:r>
                        <a:rPr lang="en-US" altLang="ko-KR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의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  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페이지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좋아요 버튼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가 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좋아요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를 누른  글들을 모아서 볼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0"/>
            <a:ext cx="7358063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82423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625479374"/>
              </p:ext>
            </p:extLst>
          </p:nvPr>
        </p:nvGraphicFramePr>
        <p:xfrm>
          <a:off x="9879700" y="0"/>
          <a:ext cx="2299600" cy="6824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41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8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a옛날사진관3" pitchFamily="18" charset="-127"/>
                          <a:ea typeface="a옛날사진관3" pitchFamily="18" charset="-127"/>
                        </a:rPr>
                        <a:t>다른</a:t>
                      </a:r>
                      <a:r>
                        <a:rPr lang="ko-KR" altLang="en-US" sz="1600" b="0" baseline="0" dirty="0">
                          <a:latin typeface="a옛날사진관3" pitchFamily="18" charset="-127"/>
                          <a:ea typeface="a옛날사진관3" pitchFamily="18" charset="-127"/>
                        </a:rPr>
                        <a:t> 사람이 보는</a:t>
                      </a:r>
                      <a:endParaRPr lang="en-US" altLang="ko-KR" sz="1600" b="0" baseline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baseline="0" dirty="0">
                          <a:latin typeface="a옛날사진관3" pitchFamily="18" charset="-127"/>
                          <a:ea typeface="a옛날사진관3" pitchFamily="18" charset="-127"/>
                        </a:rPr>
                        <a:t>내 페이지 </a:t>
                      </a:r>
                      <a:endParaRPr lang="ko-KR" altLang="en-US" sz="16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77850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〮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다른 사람이 보는 </a:t>
                      </a:r>
                      <a:r>
                        <a:rPr lang="en-US" altLang="ko-KR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의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  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페이지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팔로우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버튼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just" latinLnBrk="1"/>
                      <a:endParaRPr lang="en-US" altLang="ko-KR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를 </a:t>
                      </a:r>
                      <a:r>
                        <a:rPr lang="ko-KR" altLang="en-US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팔로우한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사람들을 모아서 볼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0"/>
            <a:ext cx="7358063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7962900" y="2324100"/>
            <a:ext cx="673100" cy="4699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6B3DEA4A-CAF8-4A23-A0E4-D83105B9EA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477DA91-BF12-4EDC-8BBE-BD66A8F562AB}"/>
              </a:ext>
            </a:extLst>
          </p:cNvPr>
          <p:cNvSpPr txBox="1"/>
          <p:nvPr/>
        </p:nvSpPr>
        <p:spPr>
          <a:xfrm>
            <a:off x="8933681" y="307496"/>
            <a:ext cx="298992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1.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</a:t>
            </a: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9D0BBF0-B475-4D58-945E-81C7DCAE0E2C}"/>
              </a:ext>
            </a:extLst>
          </p:cNvPr>
          <p:cNvSpPr txBox="1"/>
          <p:nvPr/>
        </p:nvSpPr>
        <p:spPr>
          <a:xfrm>
            <a:off x="5208664" y="3052912"/>
            <a:ext cx="18036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4000" dirty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ko-KR" altLang="en-US" sz="20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6346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99304494"/>
              </p:ext>
            </p:extLst>
          </p:nvPr>
        </p:nvGraphicFramePr>
        <p:xfrm>
          <a:off x="9879700" y="0"/>
          <a:ext cx="2299600" cy="6824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41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8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a옛날사진관3" pitchFamily="18" charset="-127"/>
                          <a:ea typeface="a옛날사진관3" pitchFamily="18" charset="-127"/>
                        </a:rPr>
                        <a:t>다른</a:t>
                      </a:r>
                      <a:r>
                        <a:rPr lang="ko-KR" altLang="en-US" sz="1600" b="0" baseline="0" dirty="0">
                          <a:latin typeface="a옛날사진관3" pitchFamily="18" charset="-127"/>
                          <a:ea typeface="a옛날사진관3" pitchFamily="18" charset="-127"/>
                        </a:rPr>
                        <a:t> 사람이 보는</a:t>
                      </a:r>
                      <a:endParaRPr lang="en-US" altLang="ko-KR" sz="1600" b="0" baseline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baseline="0" dirty="0">
                          <a:latin typeface="a옛날사진관3" pitchFamily="18" charset="-127"/>
                          <a:ea typeface="a옛날사진관3" pitchFamily="18" charset="-127"/>
                        </a:rPr>
                        <a:t>내 페이지 </a:t>
                      </a:r>
                      <a:endParaRPr lang="ko-KR" altLang="en-US" sz="16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77850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〮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다른 사람이 보는 </a:t>
                      </a:r>
                      <a:r>
                        <a:rPr lang="en-US" altLang="ko-KR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의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  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페이지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팔로워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버튼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just" latinLnBrk="1"/>
                      <a:endParaRPr lang="en-US" altLang="ko-KR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를 </a:t>
                      </a:r>
                      <a:r>
                        <a:rPr lang="ko-KR" altLang="en-US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팔로우한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사람들을 모아서 볼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1" y="0"/>
            <a:ext cx="7358400" cy="6851762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8597900" y="2324100"/>
            <a:ext cx="673100" cy="4699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6D510E48-5BA9-4822-A5A4-F19CA43F34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E7ABE6A-FB46-467E-921F-B0F320B30C5F}"/>
              </a:ext>
            </a:extLst>
          </p:cNvPr>
          <p:cNvSpPr txBox="1"/>
          <p:nvPr/>
        </p:nvSpPr>
        <p:spPr>
          <a:xfrm>
            <a:off x="4702991" y="4364038"/>
            <a:ext cx="276946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5000" dirty="0">
                <a:latin typeface="a옛날사진관4" pitchFamily="18" charset="-127"/>
                <a:ea typeface="a옛날사진관4" pitchFamily="18" charset="-127"/>
              </a:rPr>
              <a:t>SNS</a:t>
            </a:r>
            <a:endParaRPr lang="ko-KR" altLang="en-US" sz="5000" dirty="0">
              <a:latin typeface="a옛날사진관4" pitchFamily="18" charset="-127"/>
              <a:ea typeface="a옛날사진관4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4562578" y="1062927"/>
            <a:ext cx="3060000" cy="3059811"/>
            <a:chOff x="3923096" y="1304227"/>
            <a:chExt cx="3066843" cy="3059811"/>
          </a:xfrm>
        </p:grpSpPr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923096" y="3707067"/>
              <a:ext cx="638428" cy="638428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929300" y="2119680"/>
              <a:ext cx="638428" cy="638428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524247" y="2118443"/>
              <a:ext cx="638428" cy="638428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927475" y="2896935"/>
              <a:ext cx="638428" cy="638428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343650" y="2129205"/>
              <a:ext cx="638428" cy="638428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738925" y="2918543"/>
              <a:ext cx="638428" cy="638428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923096" y="1310055"/>
              <a:ext cx="638428" cy="638428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736990" y="2119680"/>
              <a:ext cx="638428" cy="638428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529682" y="2925510"/>
              <a:ext cx="638428" cy="638428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731869" y="1304227"/>
              <a:ext cx="638428" cy="638428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341986" y="1304227"/>
              <a:ext cx="638428" cy="638428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533772" y="1304227"/>
              <a:ext cx="638428" cy="638428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738925" y="3725610"/>
              <a:ext cx="638428" cy="638428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343650" y="2918543"/>
              <a:ext cx="638428" cy="638428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552822" y="3725610"/>
              <a:ext cx="638428" cy="638428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351511" y="3716338"/>
              <a:ext cx="638428" cy="6384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991DAA8-CDB6-41F5-8A9D-0443333B1A05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1026" name="Picture 2" descr="D:\JAVA1016\프로젝트용 압축파일\SNS Us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91200" y="1058400"/>
            <a:ext cx="8064000" cy="51686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D:\JAVA1016\프로젝트용 압축파일\sns상세D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94571" y="1689302"/>
            <a:ext cx="9143112" cy="3385704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991DAA8-CDB6-41F5-8A9D-0443333B1A05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909034" y="238034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D:\JAVA1016\프로젝트용 압축파일\sns전체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94300" y="1115900"/>
            <a:ext cx="9000000" cy="5221518"/>
          </a:xfrm>
          <a:prstGeom prst="rect">
            <a:avLst/>
          </a:prstGeom>
          <a:noFill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991DAA8-CDB6-41F5-8A9D-0443333B1A05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819759" y="1877477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086834" y="252475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963598" y="2442557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206715" y="3059004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9220505" y="2298717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5" name="Picture 11" descr="D:\JAVA1016\프로젝트용 압축파일\SNSMockUp\SNSP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07000" y="1128600"/>
            <a:ext cx="8399494" cy="505440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991DAA8-CDB6-41F5-8A9D-0443333B1A05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5803348" y="2471524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4020068" y="3867667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102101" y="4925335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347253" y="4960564"/>
            <a:ext cx="1232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AC03D"/>
                </a:solidFill>
              </a:rPr>
              <a:t>다중 파일</a:t>
            </a:r>
          </a:p>
        </p:txBody>
      </p:sp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6" name="Picture 12" descr="D:\JAVA1016\프로젝트용 압축파일\SNSMockUp\S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07000" y="1128600"/>
            <a:ext cx="9000000" cy="4979881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991DAA8-CDB6-41F5-8A9D-0443333B1A05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8863335" y="2157305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11121937" y="2093947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9406154" y="3162461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359885" y="5636821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6D510E48-5BA9-4822-A5A4-F19CA43F34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E7ABE6A-FB46-467E-921F-B0F320B30C5F}"/>
              </a:ext>
            </a:extLst>
          </p:cNvPr>
          <p:cNvSpPr txBox="1"/>
          <p:nvPr/>
        </p:nvSpPr>
        <p:spPr>
          <a:xfrm>
            <a:off x="4241801" y="4364038"/>
            <a:ext cx="36937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5000" b="1" dirty="0">
                <a:solidFill>
                  <a:schemeClr val="bg2">
                    <a:lumMod val="25000"/>
                  </a:schemeClr>
                </a:solidFill>
                <a:latin typeface="a옛날사진관4" pitchFamily="18" charset="-127"/>
                <a:ea typeface="a옛날사진관4" pitchFamily="18" charset="-127"/>
              </a:rPr>
              <a:t>Messenger</a:t>
            </a:r>
            <a:endParaRPr lang="ko-KR" altLang="en-US" sz="5000" b="1" dirty="0">
              <a:solidFill>
                <a:schemeClr val="bg2">
                  <a:lumMod val="25000"/>
                </a:schemeClr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  <p:pic>
        <p:nvPicPr>
          <p:cNvPr id="1026" name="Picture 2" descr="C:\Users\soldesk\Desktop\PPT\img\icon\messeng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66000" y="1431038"/>
            <a:ext cx="3060000" cy="306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100" decel="5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100" decel="10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100" decel="10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688D82FC-378C-42DE-9B07-B1A372A1C69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54861" y="1590536"/>
            <a:ext cx="4918467" cy="421966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DF38CEAB-F6FA-4A07-B12E-3F2D04665F12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170E8C0-AF18-4DDA-B631-DBDA71B40A74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8963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oldesk\Desktop\messenger1_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25087" y="322263"/>
            <a:ext cx="7090437" cy="4874676"/>
          </a:xfrm>
          <a:prstGeom prst="rect">
            <a:avLst/>
          </a:prstGeom>
          <a:noFill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DF38CEAB-F6FA-4A07-B12E-3F2D04665F12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DFAAF5E-815F-4429-A893-417FFF81C86F}"/>
              </a:ext>
            </a:extLst>
          </p:cNvPr>
          <p:cNvSpPr txBox="1"/>
          <p:nvPr/>
        </p:nvSpPr>
        <p:spPr>
          <a:xfrm>
            <a:off x="2835729" y="5268646"/>
            <a:ext cx="5348514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①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dirty="0" err="1" smtClean="0">
                <a:latin typeface="a고딕13" panose="02020600000000000000" pitchFamily="18" charset="-127"/>
                <a:ea typeface="a고딕13" panose="02020600000000000000" pitchFamily="18" charset="-127"/>
              </a:rPr>
              <a:t>팔로우</a:t>
            </a:r>
            <a:r>
              <a:rPr lang="ko-KR" altLang="en-US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 조회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②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dirty="0" err="1" smtClean="0">
                <a:latin typeface="a고딕13" panose="02020600000000000000" pitchFamily="18" charset="-127"/>
                <a:ea typeface="a고딕13" panose="02020600000000000000" pitchFamily="18" charset="-127"/>
              </a:rPr>
              <a:t>팔로우</a:t>
            </a:r>
            <a:r>
              <a:rPr lang="ko-KR" altLang="en-US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선택 → 채팅 목록 생성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③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채팅 목록 조회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EC6CDE56-BED9-4757-921B-6EAD87EEF1CB}"/>
              </a:ext>
            </a:extLst>
          </p:cNvPr>
          <p:cNvGrpSpPr/>
          <p:nvPr/>
        </p:nvGrpSpPr>
        <p:grpSpPr>
          <a:xfrm>
            <a:off x="4441691" y="1143609"/>
            <a:ext cx="476703" cy="515526"/>
            <a:chOff x="3879716" y="-548026"/>
            <a:chExt cx="476703" cy="515526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xmlns="" id="{7B140430-FEEB-4E1C-BE5F-31A056F37037}"/>
                </a:ext>
              </a:extLst>
            </p:cNvPr>
            <p:cNvSpPr/>
            <p:nvPr/>
          </p:nvSpPr>
          <p:spPr>
            <a:xfrm>
              <a:off x="3981407" y="-392906"/>
              <a:ext cx="257218" cy="264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F8DF5AB8-F4D6-459F-8393-A113DA539BC7}"/>
                </a:ext>
              </a:extLst>
            </p:cNvPr>
            <p:cNvSpPr txBox="1"/>
            <p:nvPr/>
          </p:nvSpPr>
          <p:spPr>
            <a:xfrm>
              <a:off x="3879716" y="-548026"/>
              <a:ext cx="476703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dirty="0">
                  <a:solidFill>
                    <a:srgbClr val="FF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①</a:t>
              </a:r>
              <a:endParaRPr lang="en-US" altLang="ko-KR" sz="25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34B2A6E4-FA3E-4BAB-A628-41E984F04609}"/>
              </a:ext>
            </a:extLst>
          </p:cNvPr>
          <p:cNvGrpSpPr/>
          <p:nvPr/>
        </p:nvGrpSpPr>
        <p:grpSpPr>
          <a:xfrm>
            <a:off x="5111344" y="428367"/>
            <a:ext cx="476704" cy="515526"/>
            <a:chOff x="5258934" y="-500509"/>
            <a:chExt cx="476704" cy="51552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93A8E607-97AB-45A6-A292-9261CC035C4C}"/>
                </a:ext>
              </a:extLst>
            </p:cNvPr>
            <p:cNvSpPr/>
            <p:nvPr/>
          </p:nvSpPr>
          <p:spPr>
            <a:xfrm>
              <a:off x="5368677" y="-346330"/>
              <a:ext cx="257218" cy="264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E9B9FE90-7128-4BBB-8D24-59B2A34AD165}"/>
                </a:ext>
              </a:extLst>
            </p:cNvPr>
            <p:cNvSpPr txBox="1"/>
            <p:nvPr/>
          </p:nvSpPr>
          <p:spPr>
            <a:xfrm>
              <a:off x="5258934" y="-500509"/>
              <a:ext cx="476704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dirty="0">
                  <a:solidFill>
                    <a:srgbClr val="FF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②</a:t>
              </a:r>
              <a:endParaRPr lang="en-US" altLang="ko-KR" sz="25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9C2F2C0C-54E4-4594-9797-081115B50633}"/>
              </a:ext>
            </a:extLst>
          </p:cNvPr>
          <p:cNvGrpSpPr/>
          <p:nvPr/>
        </p:nvGrpSpPr>
        <p:grpSpPr>
          <a:xfrm>
            <a:off x="5857648" y="1137061"/>
            <a:ext cx="476703" cy="515526"/>
            <a:chOff x="4569325" y="-548026"/>
            <a:chExt cx="476703" cy="515526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17B3E45D-E5FC-4B06-A41A-DE4B1C8A23A1}"/>
                </a:ext>
              </a:extLst>
            </p:cNvPr>
            <p:cNvSpPr/>
            <p:nvPr/>
          </p:nvSpPr>
          <p:spPr>
            <a:xfrm>
              <a:off x="4679068" y="-392906"/>
              <a:ext cx="257218" cy="264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7A7B05FE-D729-461B-9FAB-A4705C649556}"/>
                </a:ext>
              </a:extLst>
            </p:cNvPr>
            <p:cNvSpPr txBox="1"/>
            <p:nvPr/>
          </p:nvSpPr>
          <p:spPr>
            <a:xfrm>
              <a:off x="4569325" y="-548026"/>
              <a:ext cx="476703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dirty="0">
                  <a:solidFill>
                    <a:srgbClr val="FF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③</a:t>
              </a:r>
              <a:endParaRPr lang="en-US" altLang="ko-KR" sz="25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xmlns="" id="{E11B4186-15C2-4B58-A7A5-89B5394010A0}"/>
              </a:ext>
            </a:extLst>
          </p:cNvPr>
          <p:cNvSpPr/>
          <p:nvPr/>
        </p:nvSpPr>
        <p:spPr>
          <a:xfrm rot="21296677">
            <a:off x="4719511" y="911117"/>
            <a:ext cx="1233488" cy="381091"/>
          </a:xfrm>
          <a:custGeom>
            <a:avLst/>
            <a:gdLst>
              <a:gd name="connsiteX0" fmla="*/ 0 w 1233488"/>
              <a:gd name="connsiteY0" fmla="*/ 352425 h 381091"/>
              <a:gd name="connsiteX1" fmla="*/ 23813 w 1233488"/>
              <a:gd name="connsiteY1" fmla="*/ 314325 h 381091"/>
              <a:gd name="connsiteX2" fmla="*/ 57150 w 1233488"/>
              <a:gd name="connsiteY2" fmla="*/ 280988 h 381091"/>
              <a:gd name="connsiteX3" fmla="*/ 85725 w 1233488"/>
              <a:gd name="connsiteY3" fmla="*/ 242888 h 381091"/>
              <a:gd name="connsiteX4" fmla="*/ 100013 w 1233488"/>
              <a:gd name="connsiteY4" fmla="*/ 223838 h 381091"/>
              <a:gd name="connsiteX5" fmla="*/ 128588 w 1233488"/>
              <a:gd name="connsiteY5" fmla="*/ 200025 h 381091"/>
              <a:gd name="connsiteX6" fmla="*/ 138113 w 1233488"/>
              <a:gd name="connsiteY6" fmla="*/ 185738 h 381091"/>
              <a:gd name="connsiteX7" fmla="*/ 152400 w 1233488"/>
              <a:gd name="connsiteY7" fmla="*/ 176213 h 381091"/>
              <a:gd name="connsiteX8" fmla="*/ 166688 w 1233488"/>
              <a:gd name="connsiteY8" fmla="*/ 161925 h 381091"/>
              <a:gd name="connsiteX9" fmla="*/ 200025 w 1233488"/>
              <a:gd name="connsiteY9" fmla="*/ 138113 h 381091"/>
              <a:gd name="connsiteX10" fmla="*/ 223838 w 1233488"/>
              <a:gd name="connsiteY10" fmla="*/ 119063 h 381091"/>
              <a:gd name="connsiteX11" fmla="*/ 285750 w 1233488"/>
              <a:gd name="connsiteY11" fmla="*/ 80963 h 381091"/>
              <a:gd name="connsiteX12" fmla="*/ 304800 w 1233488"/>
              <a:gd name="connsiteY12" fmla="*/ 71438 h 381091"/>
              <a:gd name="connsiteX13" fmla="*/ 319088 w 1233488"/>
              <a:gd name="connsiteY13" fmla="*/ 61913 h 381091"/>
              <a:gd name="connsiteX14" fmla="*/ 338138 w 1233488"/>
              <a:gd name="connsiteY14" fmla="*/ 57150 h 381091"/>
              <a:gd name="connsiteX15" fmla="*/ 357188 w 1233488"/>
              <a:gd name="connsiteY15" fmla="*/ 47625 h 381091"/>
              <a:gd name="connsiteX16" fmla="*/ 381000 w 1233488"/>
              <a:gd name="connsiteY16" fmla="*/ 38100 h 381091"/>
              <a:gd name="connsiteX17" fmla="*/ 400050 w 1233488"/>
              <a:gd name="connsiteY17" fmla="*/ 28575 h 381091"/>
              <a:gd name="connsiteX18" fmla="*/ 438150 w 1233488"/>
              <a:gd name="connsiteY18" fmla="*/ 19050 h 381091"/>
              <a:gd name="connsiteX19" fmla="*/ 466725 w 1233488"/>
              <a:gd name="connsiteY19" fmla="*/ 9525 h 381091"/>
              <a:gd name="connsiteX20" fmla="*/ 528638 w 1233488"/>
              <a:gd name="connsiteY20" fmla="*/ 0 h 381091"/>
              <a:gd name="connsiteX21" fmla="*/ 704850 w 1233488"/>
              <a:gd name="connsiteY21" fmla="*/ 4763 h 381091"/>
              <a:gd name="connsiteX22" fmla="*/ 742950 w 1233488"/>
              <a:gd name="connsiteY22" fmla="*/ 14288 h 381091"/>
              <a:gd name="connsiteX23" fmla="*/ 762000 w 1233488"/>
              <a:gd name="connsiteY23" fmla="*/ 19050 h 381091"/>
              <a:gd name="connsiteX24" fmla="*/ 781050 w 1233488"/>
              <a:gd name="connsiteY24" fmla="*/ 23813 h 381091"/>
              <a:gd name="connsiteX25" fmla="*/ 800100 w 1233488"/>
              <a:gd name="connsiteY25" fmla="*/ 28575 h 381091"/>
              <a:gd name="connsiteX26" fmla="*/ 828675 w 1233488"/>
              <a:gd name="connsiteY26" fmla="*/ 38100 h 381091"/>
              <a:gd name="connsiteX27" fmla="*/ 842963 w 1233488"/>
              <a:gd name="connsiteY27" fmla="*/ 42863 h 381091"/>
              <a:gd name="connsiteX28" fmla="*/ 890588 w 1233488"/>
              <a:gd name="connsiteY28" fmla="*/ 57150 h 381091"/>
              <a:gd name="connsiteX29" fmla="*/ 904875 w 1233488"/>
              <a:gd name="connsiteY29" fmla="*/ 61913 h 381091"/>
              <a:gd name="connsiteX30" fmla="*/ 933450 w 1233488"/>
              <a:gd name="connsiteY30" fmla="*/ 76200 h 381091"/>
              <a:gd name="connsiteX31" fmla="*/ 962025 w 1233488"/>
              <a:gd name="connsiteY31" fmla="*/ 95250 h 381091"/>
              <a:gd name="connsiteX32" fmla="*/ 990600 w 1233488"/>
              <a:gd name="connsiteY32" fmla="*/ 119063 h 381091"/>
              <a:gd name="connsiteX33" fmla="*/ 1000125 w 1233488"/>
              <a:gd name="connsiteY33" fmla="*/ 133350 h 381091"/>
              <a:gd name="connsiteX34" fmla="*/ 1014413 w 1233488"/>
              <a:gd name="connsiteY34" fmla="*/ 142875 h 381091"/>
              <a:gd name="connsiteX35" fmla="*/ 1019175 w 1233488"/>
              <a:gd name="connsiteY35" fmla="*/ 157163 h 381091"/>
              <a:gd name="connsiteX36" fmla="*/ 1047750 w 1233488"/>
              <a:gd name="connsiteY36" fmla="*/ 180975 h 381091"/>
              <a:gd name="connsiteX37" fmla="*/ 1071563 w 1233488"/>
              <a:gd name="connsiteY37" fmla="*/ 219075 h 381091"/>
              <a:gd name="connsiteX38" fmla="*/ 1090613 w 1233488"/>
              <a:gd name="connsiteY38" fmla="*/ 238125 h 381091"/>
              <a:gd name="connsiteX39" fmla="*/ 1100138 w 1233488"/>
              <a:gd name="connsiteY39" fmla="*/ 252413 h 381091"/>
              <a:gd name="connsiteX40" fmla="*/ 1114425 w 1233488"/>
              <a:gd name="connsiteY40" fmla="*/ 261938 h 381091"/>
              <a:gd name="connsiteX41" fmla="*/ 1133475 w 1233488"/>
              <a:gd name="connsiteY41" fmla="*/ 280988 h 381091"/>
              <a:gd name="connsiteX42" fmla="*/ 1138238 w 1233488"/>
              <a:gd name="connsiteY42" fmla="*/ 295275 h 381091"/>
              <a:gd name="connsiteX43" fmla="*/ 1157288 w 1233488"/>
              <a:gd name="connsiteY43" fmla="*/ 323850 h 381091"/>
              <a:gd name="connsiteX44" fmla="*/ 1166813 w 1233488"/>
              <a:gd name="connsiteY44" fmla="*/ 338138 h 381091"/>
              <a:gd name="connsiteX45" fmla="*/ 1171575 w 1233488"/>
              <a:gd name="connsiteY45" fmla="*/ 352425 h 381091"/>
              <a:gd name="connsiteX46" fmla="*/ 1190625 w 1233488"/>
              <a:gd name="connsiteY46" fmla="*/ 381000 h 381091"/>
              <a:gd name="connsiteX47" fmla="*/ 1138238 w 1233488"/>
              <a:gd name="connsiteY47" fmla="*/ 371475 h 381091"/>
              <a:gd name="connsiteX48" fmla="*/ 1114425 w 1233488"/>
              <a:gd name="connsiteY48" fmla="*/ 366713 h 381091"/>
              <a:gd name="connsiteX49" fmla="*/ 1100138 w 1233488"/>
              <a:gd name="connsiteY49" fmla="*/ 361950 h 381091"/>
              <a:gd name="connsiteX50" fmla="*/ 1128713 w 1233488"/>
              <a:gd name="connsiteY50" fmla="*/ 366713 h 381091"/>
              <a:gd name="connsiteX51" fmla="*/ 1181100 w 1233488"/>
              <a:gd name="connsiteY51" fmla="*/ 381000 h 381091"/>
              <a:gd name="connsiteX52" fmla="*/ 1195388 w 1233488"/>
              <a:gd name="connsiteY52" fmla="*/ 376238 h 381091"/>
              <a:gd name="connsiteX53" fmla="*/ 1204913 w 1233488"/>
              <a:gd name="connsiteY53" fmla="*/ 361950 h 381091"/>
              <a:gd name="connsiteX54" fmla="*/ 1219200 w 1233488"/>
              <a:gd name="connsiteY54" fmla="*/ 319088 h 381091"/>
              <a:gd name="connsiteX55" fmla="*/ 1223963 w 1233488"/>
              <a:gd name="connsiteY55" fmla="*/ 304800 h 381091"/>
              <a:gd name="connsiteX56" fmla="*/ 1228725 w 1233488"/>
              <a:gd name="connsiteY56" fmla="*/ 290513 h 381091"/>
              <a:gd name="connsiteX57" fmla="*/ 1233488 w 1233488"/>
              <a:gd name="connsiteY57" fmla="*/ 304800 h 381091"/>
              <a:gd name="connsiteX58" fmla="*/ 1219200 w 1233488"/>
              <a:gd name="connsiteY58" fmla="*/ 333375 h 381091"/>
              <a:gd name="connsiteX59" fmla="*/ 1209675 w 1233488"/>
              <a:gd name="connsiteY59" fmla="*/ 361950 h 381091"/>
              <a:gd name="connsiteX60" fmla="*/ 1200150 w 1233488"/>
              <a:gd name="connsiteY60" fmla="*/ 376238 h 38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233488" h="381091">
                <a:moveTo>
                  <a:pt x="0" y="352425"/>
                </a:moveTo>
                <a:cubicBezTo>
                  <a:pt x="7938" y="339725"/>
                  <a:pt x="13223" y="324915"/>
                  <a:pt x="23813" y="314325"/>
                </a:cubicBezTo>
                <a:cubicBezTo>
                  <a:pt x="34925" y="303213"/>
                  <a:pt x="47721" y="293560"/>
                  <a:pt x="57150" y="280988"/>
                </a:cubicBezTo>
                <a:lnTo>
                  <a:pt x="85725" y="242888"/>
                </a:lnTo>
                <a:cubicBezTo>
                  <a:pt x="90488" y="236538"/>
                  <a:pt x="93409" y="228241"/>
                  <a:pt x="100013" y="223838"/>
                </a:cubicBezTo>
                <a:cubicBezTo>
                  <a:pt x="114061" y="214472"/>
                  <a:pt x="117128" y="213776"/>
                  <a:pt x="128588" y="200025"/>
                </a:cubicBezTo>
                <a:cubicBezTo>
                  <a:pt x="132252" y="195628"/>
                  <a:pt x="134066" y="189785"/>
                  <a:pt x="138113" y="185738"/>
                </a:cubicBezTo>
                <a:cubicBezTo>
                  <a:pt x="142160" y="181691"/>
                  <a:pt x="148003" y="179877"/>
                  <a:pt x="152400" y="176213"/>
                </a:cubicBezTo>
                <a:cubicBezTo>
                  <a:pt x="157574" y="171901"/>
                  <a:pt x="161574" y="166308"/>
                  <a:pt x="166688" y="161925"/>
                </a:cubicBezTo>
                <a:cubicBezTo>
                  <a:pt x="177021" y="153068"/>
                  <a:pt x="188721" y="145649"/>
                  <a:pt x="200025" y="138113"/>
                </a:cubicBezTo>
                <a:cubicBezTo>
                  <a:pt x="220223" y="107814"/>
                  <a:pt x="197201" y="136014"/>
                  <a:pt x="223838" y="119063"/>
                </a:cubicBezTo>
                <a:cubicBezTo>
                  <a:pt x="311971" y="62979"/>
                  <a:pt x="223938" y="108435"/>
                  <a:pt x="285750" y="80963"/>
                </a:cubicBezTo>
                <a:cubicBezTo>
                  <a:pt x="292238" y="78080"/>
                  <a:pt x="298636" y="74960"/>
                  <a:pt x="304800" y="71438"/>
                </a:cubicBezTo>
                <a:cubicBezTo>
                  <a:pt x="309770" y="68598"/>
                  <a:pt x="313827" y="64168"/>
                  <a:pt x="319088" y="61913"/>
                </a:cubicBezTo>
                <a:cubicBezTo>
                  <a:pt x="325104" y="59335"/>
                  <a:pt x="332009" y="59448"/>
                  <a:pt x="338138" y="57150"/>
                </a:cubicBezTo>
                <a:cubicBezTo>
                  <a:pt x="344785" y="54657"/>
                  <a:pt x="350700" y="50508"/>
                  <a:pt x="357188" y="47625"/>
                </a:cubicBezTo>
                <a:cubicBezTo>
                  <a:pt x="365000" y="44153"/>
                  <a:pt x="373188" y="41572"/>
                  <a:pt x="381000" y="38100"/>
                </a:cubicBezTo>
                <a:cubicBezTo>
                  <a:pt x="387488" y="35217"/>
                  <a:pt x="393524" y="31372"/>
                  <a:pt x="400050" y="28575"/>
                </a:cubicBezTo>
                <a:cubicBezTo>
                  <a:pt x="416903" y="21353"/>
                  <a:pt x="417661" y="24638"/>
                  <a:pt x="438150" y="19050"/>
                </a:cubicBezTo>
                <a:cubicBezTo>
                  <a:pt x="447836" y="16408"/>
                  <a:pt x="456985" y="11960"/>
                  <a:pt x="466725" y="9525"/>
                </a:cubicBezTo>
                <a:cubicBezTo>
                  <a:pt x="475526" y="7325"/>
                  <a:pt x="521600" y="1006"/>
                  <a:pt x="528638" y="0"/>
                </a:cubicBezTo>
                <a:cubicBezTo>
                  <a:pt x="587375" y="1588"/>
                  <a:pt x="646221" y="854"/>
                  <a:pt x="704850" y="4763"/>
                </a:cubicBezTo>
                <a:cubicBezTo>
                  <a:pt x="717912" y="5634"/>
                  <a:pt x="730250" y="11113"/>
                  <a:pt x="742950" y="14288"/>
                </a:cubicBezTo>
                <a:lnTo>
                  <a:pt x="762000" y="19050"/>
                </a:lnTo>
                <a:lnTo>
                  <a:pt x="781050" y="23813"/>
                </a:lnTo>
                <a:cubicBezTo>
                  <a:pt x="787400" y="25400"/>
                  <a:pt x="793890" y="26505"/>
                  <a:pt x="800100" y="28575"/>
                </a:cubicBezTo>
                <a:lnTo>
                  <a:pt x="828675" y="38100"/>
                </a:lnTo>
                <a:cubicBezTo>
                  <a:pt x="833438" y="39688"/>
                  <a:pt x="838093" y="41646"/>
                  <a:pt x="842963" y="42863"/>
                </a:cubicBezTo>
                <a:cubicBezTo>
                  <a:pt x="871749" y="50059"/>
                  <a:pt x="855810" y="45557"/>
                  <a:pt x="890588" y="57150"/>
                </a:cubicBezTo>
                <a:cubicBezTo>
                  <a:pt x="895350" y="58738"/>
                  <a:pt x="900698" y="59128"/>
                  <a:pt x="904875" y="61913"/>
                </a:cubicBezTo>
                <a:cubicBezTo>
                  <a:pt x="923340" y="74222"/>
                  <a:pt x="913733" y="69628"/>
                  <a:pt x="933450" y="76200"/>
                </a:cubicBezTo>
                <a:cubicBezTo>
                  <a:pt x="942975" y="82550"/>
                  <a:pt x="953930" y="87155"/>
                  <a:pt x="962025" y="95250"/>
                </a:cubicBezTo>
                <a:cubicBezTo>
                  <a:pt x="980360" y="113585"/>
                  <a:pt x="970709" y="105802"/>
                  <a:pt x="990600" y="119063"/>
                </a:cubicBezTo>
                <a:cubicBezTo>
                  <a:pt x="993775" y="123825"/>
                  <a:pt x="996078" y="129303"/>
                  <a:pt x="1000125" y="133350"/>
                </a:cubicBezTo>
                <a:cubicBezTo>
                  <a:pt x="1004173" y="137397"/>
                  <a:pt x="1010837" y="138405"/>
                  <a:pt x="1014413" y="142875"/>
                </a:cubicBezTo>
                <a:cubicBezTo>
                  <a:pt x="1017549" y="146795"/>
                  <a:pt x="1016390" y="152986"/>
                  <a:pt x="1019175" y="157163"/>
                </a:cubicBezTo>
                <a:cubicBezTo>
                  <a:pt x="1026507" y="168161"/>
                  <a:pt x="1037210" y="173948"/>
                  <a:pt x="1047750" y="180975"/>
                </a:cubicBezTo>
                <a:cubicBezTo>
                  <a:pt x="1059085" y="214980"/>
                  <a:pt x="1048921" y="203981"/>
                  <a:pt x="1071563" y="219075"/>
                </a:cubicBezTo>
                <a:cubicBezTo>
                  <a:pt x="1081953" y="250249"/>
                  <a:pt x="1067522" y="219652"/>
                  <a:pt x="1090613" y="238125"/>
                </a:cubicBezTo>
                <a:cubicBezTo>
                  <a:pt x="1095083" y="241701"/>
                  <a:pt x="1096091" y="248365"/>
                  <a:pt x="1100138" y="252413"/>
                </a:cubicBezTo>
                <a:cubicBezTo>
                  <a:pt x="1104185" y="256460"/>
                  <a:pt x="1109663" y="258763"/>
                  <a:pt x="1114425" y="261938"/>
                </a:cubicBezTo>
                <a:cubicBezTo>
                  <a:pt x="1127126" y="300037"/>
                  <a:pt x="1108075" y="255588"/>
                  <a:pt x="1133475" y="280988"/>
                </a:cubicBezTo>
                <a:cubicBezTo>
                  <a:pt x="1137025" y="284538"/>
                  <a:pt x="1135800" y="290887"/>
                  <a:pt x="1138238" y="295275"/>
                </a:cubicBezTo>
                <a:cubicBezTo>
                  <a:pt x="1143798" y="305282"/>
                  <a:pt x="1150938" y="314325"/>
                  <a:pt x="1157288" y="323850"/>
                </a:cubicBezTo>
                <a:lnTo>
                  <a:pt x="1166813" y="338138"/>
                </a:lnTo>
                <a:cubicBezTo>
                  <a:pt x="1168400" y="342900"/>
                  <a:pt x="1169137" y="348037"/>
                  <a:pt x="1171575" y="352425"/>
                </a:cubicBezTo>
                <a:cubicBezTo>
                  <a:pt x="1177134" y="362432"/>
                  <a:pt x="1201958" y="382619"/>
                  <a:pt x="1190625" y="381000"/>
                </a:cubicBezTo>
                <a:cubicBezTo>
                  <a:pt x="1132821" y="372743"/>
                  <a:pt x="1178666" y="380459"/>
                  <a:pt x="1138238" y="371475"/>
                </a:cubicBezTo>
                <a:cubicBezTo>
                  <a:pt x="1130336" y="369719"/>
                  <a:pt x="1122278" y="368676"/>
                  <a:pt x="1114425" y="366713"/>
                </a:cubicBezTo>
                <a:cubicBezTo>
                  <a:pt x="1109555" y="365495"/>
                  <a:pt x="1095118" y="361950"/>
                  <a:pt x="1100138" y="361950"/>
                </a:cubicBezTo>
                <a:cubicBezTo>
                  <a:pt x="1109794" y="361950"/>
                  <a:pt x="1119271" y="364690"/>
                  <a:pt x="1128713" y="366713"/>
                </a:cubicBezTo>
                <a:cubicBezTo>
                  <a:pt x="1158791" y="373159"/>
                  <a:pt x="1159337" y="373746"/>
                  <a:pt x="1181100" y="381000"/>
                </a:cubicBezTo>
                <a:cubicBezTo>
                  <a:pt x="1185863" y="379413"/>
                  <a:pt x="1191468" y="379374"/>
                  <a:pt x="1195388" y="376238"/>
                </a:cubicBezTo>
                <a:cubicBezTo>
                  <a:pt x="1199858" y="372662"/>
                  <a:pt x="1202588" y="367181"/>
                  <a:pt x="1204913" y="361950"/>
                </a:cubicBezTo>
                <a:cubicBezTo>
                  <a:pt x="1204917" y="361940"/>
                  <a:pt x="1216817" y="326237"/>
                  <a:pt x="1219200" y="319088"/>
                </a:cubicBezTo>
                <a:lnTo>
                  <a:pt x="1223963" y="304800"/>
                </a:lnTo>
                <a:lnTo>
                  <a:pt x="1228725" y="290513"/>
                </a:lnTo>
                <a:cubicBezTo>
                  <a:pt x="1230313" y="295275"/>
                  <a:pt x="1233488" y="299780"/>
                  <a:pt x="1233488" y="304800"/>
                </a:cubicBezTo>
                <a:cubicBezTo>
                  <a:pt x="1233488" y="314659"/>
                  <a:pt x="1224016" y="326151"/>
                  <a:pt x="1219200" y="333375"/>
                </a:cubicBezTo>
                <a:cubicBezTo>
                  <a:pt x="1216025" y="342900"/>
                  <a:pt x="1215244" y="353596"/>
                  <a:pt x="1209675" y="361950"/>
                </a:cubicBezTo>
                <a:lnTo>
                  <a:pt x="1200150" y="376238"/>
                </a:lnTo>
              </a:path>
            </a:pathLst>
          </a:cu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5137B877-B942-4E68-9A45-D3F30B4F7B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843441" y="4587685"/>
            <a:ext cx="3043405" cy="2076342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xmlns="" id="{F0E14873-B5E6-47B0-BA24-EA14DEBF41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843441" y="2492526"/>
            <a:ext cx="3043405" cy="1923778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D987983D-6472-4DC4-891F-2C0BDE986556}"/>
              </a:ext>
            </a:extLst>
          </p:cNvPr>
          <p:cNvSpPr txBox="1"/>
          <p:nvPr/>
        </p:nvSpPr>
        <p:spPr>
          <a:xfrm>
            <a:off x="10060895" y="284337"/>
            <a:ext cx="19653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- AJAX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  JSON Parsing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-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영역별 스크롤</a:t>
            </a: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6124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02C42EC8-B909-4892-98BA-324C136AD57B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6A19D7A-CA00-4CF9-AB94-60D3163C4DA2}"/>
              </a:ext>
            </a:extLst>
          </p:cNvPr>
          <p:cNvSpPr txBox="1"/>
          <p:nvPr/>
        </p:nvSpPr>
        <p:spPr>
          <a:xfrm>
            <a:off x="165791" y="161209"/>
            <a:ext cx="2196755" cy="4778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Hi Tea </a:t>
            </a: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(3)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주요 내용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(4)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 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9679CC9-698A-4B7A-8458-BD13A93E78DC}"/>
              </a:ext>
            </a:extLst>
          </p:cNvPr>
          <p:cNvSpPr txBox="1"/>
          <p:nvPr/>
        </p:nvSpPr>
        <p:spPr>
          <a:xfrm>
            <a:off x="8345647" y="296863"/>
            <a:ext cx="336057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0" dirty="0">
                <a:solidFill>
                  <a:schemeClr val="bg1">
                    <a:lumMod val="7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JC</a:t>
            </a:r>
            <a:endParaRPr lang="ko-KR" altLang="en-US" sz="14000" dirty="0">
              <a:solidFill>
                <a:schemeClr val="bg1">
                  <a:lumMod val="7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CB75CAC-0695-416A-946D-DAE25C814ECA}"/>
              </a:ext>
            </a:extLst>
          </p:cNvPr>
          <p:cNvSpPr txBox="1"/>
          <p:nvPr/>
        </p:nvSpPr>
        <p:spPr>
          <a:xfrm>
            <a:off x="3071813" y="3308599"/>
            <a:ext cx="54210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</a:t>
            </a: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JC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의미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   - Java Communication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의 약자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   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자바로 소통한다는 의미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 marL="342900" indent="-342900">
              <a:lnSpc>
                <a:spcPct val="120000"/>
              </a:lnSpc>
              <a:buAutoNum type="arabicParenR"/>
            </a:pP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김소정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 김종효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김혜영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신현주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이영우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DAED656E-A615-481B-B85F-FF6597B3A7A6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10299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oldesk\Desktop\messenger1_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38734" y="308615"/>
            <a:ext cx="7076791" cy="4865293"/>
          </a:xfrm>
          <a:prstGeom prst="rect">
            <a:avLst/>
          </a:prstGeom>
          <a:noFill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E40DCF83-58C3-4B89-93A3-75CC12CABEF7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D9C1F1E1-CA53-4A9E-BEBF-114B9CA243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14786" y="3160320"/>
            <a:ext cx="2836267" cy="3413343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38BC545-511E-43C4-9BCF-962139B716D5}"/>
              </a:ext>
            </a:extLst>
          </p:cNvPr>
          <p:cNvSpPr txBox="1"/>
          <p:nvPr/>
        </p:nvSpPr>
        <p:spPr>
          <a:xfrm>
            <a:off x="2835729" y="5255946"/>
            <a:ext cx="5348514" cy="136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①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조회된 채팅 목록 선택 → 채팅 창 생성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②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이전에 주고 받은 메시지 조회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③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메시지 보내기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   -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웹 소켓을 이용한 실시간 채팅</a:t>
            </a: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0B0FB15B-D612-4CA8-A7C2-7FE2137EE89D}"/>
              </a:ext>
            </a:extLst>
          </p:cNvPr>
          <p:cNvGrpSpPr/>
          <p:nvPr/>
        </p:nvGrpSpPr>
        <p:grpSpPr>
          <a:xfrm>
            <a:off x="6703333" y="573326"/>
            <a:ext cx="476703" cy="515526"/>
            <a:chOff x="3879716" y="-548026"/>
            <a:chExt cx="476703" cy="515526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xmlns="" id="{C20DBFAA-24A6-4639-ACEE-0164952275BC}"/>
                </a:ext>
              </a:extLst>
            </p:cNvPr>
            <p:cNvSpPr/>
            <p:nvPr/>
          </p:nvSpPr>
          <p:spPr>
            <a:xfrm>
              <a:off x="3981407" y="-392906"/>
              <a:ext cx="257218" cy="264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E9CF0312-AF31-4B0B-AC9D-214CA5BB7090}"/>
                </a:ext>
              </a:extLst>
            </p:cNvPr>
            <p:cNvSpPr txBox="1"/>
            <p:nvPr/>
          </p:nvSpPr>
          <p:spPr>
            <a:xfrm>
              <a:off x="3879716" y="-548026"/>
              <a:ext cx="476703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dirty="0">
                  <a:solidFill>
                    <a:srgbClr val="FF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①</a:t>
              </a:r>
              <a:endParaRPr lang="en-US" altLang="ko-KR" sz="25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E342F7A9-8E9B-4BA5-A739-0BE13884B616}"/>
              </a:ext>
            </a:extLst>
          </p:cNvPr>
          <p:cNvGrpSpPr/>
          <p:nvPr/>
        </p:nvGrpSpPr>
        <p:grpSpPr>
          <a:xfrm>
            <a:off x="8966673" y="2260968"/>
            <a:ext cx="476704" cy="515526"/>
            <a:chOff x="5258934" y="-500509"/>
            <a:chExt cx="476704" cy="515526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xmlns="" id="{2EAA29DE-E0BF-437F-AB70-40490F83043A}"/>
                </a:ext>
              </a:extLst>
            </p:cNvPr>
            <p:cNvSpPr/>
            <p:nvPr/>
          </p:nvSpPr>
          <p:spPr>
            <a:xfrm>
              <a:off x="5368677" y="-346330"/>
              <a:ext cx="257218" cy="264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6CEBCE17-3C7D-4E8B-99C3-5583F883CE97}"/>
                </a:ext>
              </a:extLst>
            </p:cNvPr>
            <p:cNvSpPr txBox="1"/>
            <p:nvPr/>
          </p:nvSpPr>
          <p:spPr>
            <a:xfrm>
              <a:off x="5258934" y="-500509"/>
              <a:ext cx="476704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dirty="0">
                  <a:solidFill>
                    <a:srgbClr val="FF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②</a:t>
              </a:r>
              <a:endParaRPr lang="en-US" altLang="ko-KR" sz="25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18F0F8D1-982E-4C54-9130-4EF880B59883}"/>
              </a:ext>
            </a:extLst>
          </p:cNvPr>
          <p:cNvGrpSpPr/>
          <p:nvPr/>
        </p:nvGrpSpPr>
        <p:grpSpPr>
          <a:xfrm>
            <a:off x="8486720" y="4165382"/>
            <a:ext cx="476703" cy="515526"/>
            <a:chOff x="4569325" y="-548026"/>
            <a:chExt cx="476703" cy="515526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xmlns="" id="{4D6E6B03-1C91-4D47-A9C2-69B160387CD2}"/>
                </a:ext>
              </a:extLst>
            </p:cNvPr>
            <p:cNvSpPr/>
            <p:nvPr/>
          </p:nvSpPr>
          <p:spPr>
            <a:xfrm>
              <a:off x="4679068" y="-392906"/>
              <a:ext cx="257218" cy="264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10D8B5E8-764F-46C1-B113-2BBBC004A407}"/>
                </a:ext>
              </a:extLst>
            </p:cNvPr>
            <p:cNvSpPr txBox="1"/>
            <p:nvPr/>
          </p:nvSpPr>
          <p:spPr>
            <a:xfrm>
              <a:off x="4569325" y="-548026"/>
              <a:ext cx="476703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dirty="0">
                  <a:solidFill>
                    <a:srgbClr val="FF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③</a:t>
              </a:r>
              <a:endParaRPr lang="en-US" altLang="ko-KR" sz="25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xmlns="" id="{C2E4341B-7D93-4AFF-A941-2A0673C88A81}"/>
              </a:ext>
            </a:extLst>
          </p:cNvPr>
          <p:cNvSpPr/>
          <p:nvPr/>
        </p:nvSpPr>
        <p:spPr>
          <a:xfrm rot="21423602">
            <a:off x="6087399" y="1053218"/>
            <a:ext cx="1797752" cy="400284"/>
          </a:xfrm>
          <a:custGeom>
            <a:avLst/>
            <a:gdLst>
              <a:gd name="connsiteX0" fmla="*/ 0 w 1752600"/>
              <a:gd name="connsiteY0" fmla="*/ 344899 h 373479"/>
              <a:gd name="connsiteX1" fmla="*/ 22225 w 1752600"/>
              <a:gd name="connsiteY1" fmla="*/ 322674 h 373479"/>
              <a:gd name="connsiteX2" fmla="*/ 31750 w 1752600"/>
              <a:gd name="connsiteY2" fmla="*/ 316324 h 373479"/>
              <a:gd name="connsiteX3" fmla="*/ 57150 w 1752600"/>
              <a:gd name="connsiteY3" fmla="*/ 290924 h 373479"/>
              <a:gd name="connsiteX4" fmla="*/ 101600 w 1752600"/>
              <a:gd name="connsiteY4" fmla="*/ 249649 h 373479"/>
              <a:gd name="connsiteX5" fmla="*/ 136525 w 1752600"/>
              <a:gd name="connsiteY5" fmla="*/ 221074 h 373479"/>
              <a:gd name="connsiteX6" fmla="*/ 171450 w 1752600"/>
              <a:gd name="connsiteY6" fmla="*/ 198849 h 373479"/>
              <a:gd name="connsiteX7" fmla="*/ 187325 w 1752600"/>
              <a:gd name="connsiteY7" fmla="*/ 189324 h 373479"/>
              <a:gd name="connsiteX8" fmla="*/ 203200 w 1752600"/>
              <a:gd name="connsiteY8" fmla="*/ 176624 h 373479"/>
              <a:gd name="connsiteX9" fmla="*/ 244475 w 1752600"/>
              <a:gd name="connsiteY9" fmla="*/ 151224 h 373479"/>
              <a:gd name="connsiteX10" fmla="*/ 266700 w 1752600"/>
              <a:gd name="connsiteY10" fmla="*/ 141699 h 373479"/>
              <a:gd name="connsiteX11" fmla="*/ 304800 w 1752600"/>
              <a:gd name="connsiteY11" fmla="*/ 122649 h 373479"/>
              <a:gd name="connsiteX12" fmla="*/ 406400 w 1752600"/>
              <a:gd name="connsiteY12" fmla="*/ 81374 h 373479"/>
              <a:gd name="connsiteX13" fmla="*/ 450850 w 1752600"/>
              <a:gd name="connsiteY13" fmla="*/ 65499 h 373479"/>
              <a:gd name="connsiteX14" fmla="*/ 476250 w 1752600"/>
              <a:gd name="connsiteY14" fmla="*/ 59149 h 373479"/>
              <a:gd name="connsiteX15" fmla="*/ 549275 w 1752600"/>
              <a:gd name="connsiteY15" fmla="*/ 36924 h 373479"/>
              <a:gd name="connsiteX16" fmla="*/ 574675 w 1752600"/>
              <a:gd name="connsiteY16" fmla="*/ 33749 h 373479"/>
              <a:gd name="connsiteX17" fmla="*/ 600075 w 1752600"/>
              <a:gd name="connsiteY17" fmla="*/ 27399 h 373479"/>
              <a:gd name="connsiteX18" fmla="*/ 663575 w 1752600"/>
              <a:gd name="connsiteY18" fmla="*/ 21049 h 373479"/>
              <a:gd name="connsiteX19" fmla="*/ 692150 w 1752600"/>
              <a:gd name="connsiteY19" fmla="*/ 14699 h 373479"/>
              <a:gd name="connsiteX20" fmla="*/ 838200 w 1752600"/>
              <a:gd name="connsiteY20" fmla="*/ 5174 h 373479"/>
              <a:gd name="connsiteX21" fmla="*/ 1022350 w 1752600"/>
              <a:gd name="connsiteY21" fmla="*/ 5174 h 373479"/>
              <a:gd name="connsiteX22" fmla="*/ 1060450 w 1752600"/>
              <a:gd name="connsiteY22" fmla="*/ 8349 h 373479"/>
              <a:gd name="connsiteX23" fmla="*/ 1139825 w 1752600"/>
              <a:gd name="connsiteY23" fmla="*/ 17874 h 373479"/>
              <a:gd name="connsiteX24" fmla="*/ 1187450 w 1752600"/>
              <a:gd name="connsiteY24" fmla="*/ 24224 h 373479"/>
              <a:gd name="connsiteX25" fmla="*/ 1209675 w 1752600"/>
              <a:gd name="connsiteY25" fmla="*/ 30574 h 373479"/>
              <a:gd name="connsiteX26" fmla="*/ 1231900 w 1752600"/>
              <a:gd name="connsiteY26" fmla="*/ 33749 h 373479"/>
              <a:gd name="connsiteX27" fmla="*/ 1276350 w 1752600"/>
              <a:gd name="connsiteY27" fmla="*/ 46449 h 373479"/>
              <a:gd name="connsiteX28" fmla="*/ 1298575 w 1752600"/>
              <a:gd name="connsiteY28" fmla="*/ 52799 h 373479"/>
              <a:gd name="connsiteX29" fmla="*/ 1317625 w 1752600"/>
              <a:gd name="connsiteY29" fmla="*/ 59149 h 373479"/>
              <a:gd name="connsiteX30" fmla="*/ 1343025 w 1752600"/>
              <a:gd name="connsiteY30" fmla="*/ 65499 h 373479"/>
              <a:gd name="connsiteX31" fmla="*/ 1384300 w 1752600"/>
              <a:gd name="connsiteY31" fmla="*/ 84549 h 373479"/>
              <a:gd name="connsiteX32" fmla="*/ 1419225 w 1752600"/>
              <a:gd name="connsiteY32" fmla="*/ 97249 h 373479"/>
              <a:gd name="connsiteX33" fmla="*/ 1450975 w 1752600"/>
              <a:gd name="connsiteY33" fmla="*/ 113124 h 373479"/>
              <a:gd name="connsiteX34" fmla="*/ 1466850 w 1752600"/>
              <a:gd name="connsiteY34" fmla="*/ 119474 h 373479"/>
              <a:gd name="connsiteX35" fmla="*/ 1511300 w 1752600"/>
              <a:gd name="connsiteY35" fmla="*/ 141699 h 373479"/>
              <a:gd name="connsiteX36" fmla="*/ 1524000 w 1752600"/>
              <a:gd name="connsiteY36" fmla="*/ 151224 h 373479"/>
              <a:gd name="connsiteX37" fmla="*/ 1533525 w 1752600"/>
              <a:gd name="connsiteY37" fmla="*/ 154399 h 373479"/>
              <a:gd name="connsiteX38" fmla="*/ 1552575 w 1752600"/>
              <a:gd name="connsiteY38" fmla="*/ 167099 h 373479"/>
              <a:gd name="connsiteX39" fmla="*/ 1562100 w 1752600"/>
              <a:gd name="connsiteY39" fmla="*/ 176624 h 373479"/>
              <a:gd name="connsiteX40" fmla="*/ 1571625 w 1752600"/>
              <a:gd name="connsiteY40" fmla="*/ 182974 h 373479"/>
              <a:gd name="connsiteX41" fmla="*/ 1577975 w 1752600"/>
              <a:gd name="connsiteY41" fmla="*/ 192499 h 373479"/>
              <a:gd name="connsiteX42" fmla="*/ 1590675 w 1752600"/>
              <a:gd name="connsiteY42" fmla="*/ 202024 h 373479"/>
              <a:gd name="connsiteX43" fmla="*/ 1606550 w 1752600"/>
              <a:gd name="connsiteY43" fmla="*/ 221074 h 373479"/>
              <a:gd name="connsiteX44" fmla="*/ 1616075 w 1752600"/>
              <a:gd name="connsiteY44" fmla="*/ 227424 h 373479"/>
              <a:gd name="connsiteX45" fmla="*/ 1628775 w 1752600"/>
              <a:gd name="connsiteY45" fmla="*/ 243299 h 373479"/>
              <a:gd name="connsiteX46" fmla="*/ 1641475 w 1752600"/>
              <a:gd name="connsiteY46" fmla="*/ 259174 h 373479"/>
              <a:gd name="connsiteX47" fmla="*/ 1654175 w 1752600"/>
              <a:gd name="connsiteY47" fmla="*/ 275049 h 373479"/>
              <a:gd name="connsiteX48" fmla="*/ 1666875 w 1752600"/>
              <a:gd name="connsiteY48" fmla="*/ 290924 h 373479"/>
              <a:gd name="connsiteX49" fmla="*/ 1679575 w 1752600"/>
              <a:gd name="connsiteY49" fmla="*/ 306799 h 373479"/>
              <a:gd name="connsiteX50" fmla="*/ 1685925 w 1752600"/>
              <a:gd name="connsiteY50" fmla="*/ 316324 h 373479"/>
              <a:gd name="connsiteX51" fmla="*/ 1704975 w 1752600"/>
              <a:gd name="connsiteY51" fmla="*/ 335374 h 373479"/>
              <a:gd name="connsiteX52" fmla="*/ 1724025 w 1752600"/>
              <a:gd name="connsiteY52" fmla="*/ 363949 h 373479"/>
              <a:gd name="connsiteX53" fmla="*/ 1730375 w 1752600"/>
              <a:gd name="connsiteY53" fmla="*/ 373474 h 373479"/>
              <a:gd name="connsiteX54" fmla="*/ 1676400 w 1752600"/>
              <a:gd name="connsiteY54" fmla="*/ 370299 h 373479"/>
              <a:gd name="connsiteX55" fmla="*/ 1631950 w 1752600"/>
              <a:gd name="connsiteY55" fmla="*/ 363949 h 373479"/>
              <a:gd name="connsiteX56" fmla="*/ 1622425 w 1752600"/>
              <a:gd name="connsiteY56" fmla="*/ 360774 h 373479"/>
              <a:gd name="connsiteX57" fmla="*/ 1679575 w 1752600"/>
              <a:gd name="connsiteY57" fmla="*/ 363949 h 373479"/>
              <a:gd name="connsiteX58" fmla="*/ 1714500 w 1752600"/>
              <a:gd name="connsiteY58" fmla="*/ 373474 h 373479"/>
              <a:gd name="connsiteX59" fmla="*/ 1727200 w 1752600"/>
              <a:gd name="connsiteY59" fmla="*/ 360774 h 373479"/>
              <a:gd name="connsiteX60" fmla="*/ 1733550 w 1752600"/>
              <a:gd name="connsiteY60" fmla="*/ 351249 h 373479"/>
              <a:gd name="connsiteX61" fmla="*/ 1736725 w 1752600"/>
              <a:gd name="connsiteY61" fmla="*/ 341724 h 373479"/>
              <a:gd name="connsiteX62" fmla="*/ 1743075 w 1752600"/>
              <a:gd name="connsiteY62" fmla="*/ 309974 h 373479"/>
              <a:gd name="connsiteX63" fmla="*/ 1746250 w 1752600"/>
              <a:gd name="connsiteY63" fmla="*/ 300449 h 373479"/>
              <a:gd name="connsiteX64" fmla="*/ 1749425 w 1752600"/>
              <a:gd name="connsiteY64" fmla="*/ 278224 h 373479"/>
              <a:gd name="connsiteX65" fmla="*/ 1752600 w 1752600"/>
              <a:gd name="connsiteY65" fmla="*/ 259174 h 373479"/>
              <a:gd name="connsiteX66" fmla="*/ 1749425 w 1752600"/>
              <a:gd name="connsiteY66" fmla="*/ 275049 h 373479"/>
              <a:gd name="connsiteX67" fmla="*/ 1746250 w 1752600"/>
              <a:gd name="connsiteY67" fmla="*/ 297274 h 373479"/>
              <a:gd name="connsiteX68" fmla="*/ 1743075 w 1752600"/>
              <a:gd name="connsiteY68" fmla="*/ 306799 h 373479"/>
              <a:gd name="connsiteX69" fmla="*/ 1733550 w 1752600"/>
              <a:gd name="connsiteY69" fmla="*/ 348074 h 373479"/>
              <a:gd name="connsiteX70" fmla="*/ 1727200 w 1752600"/>
              <a:gd name="connsiteY70" fmla="*/ 373474 h 373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752600" h="373479">
                <a:moveTo>
                  <a:pt x="0" y="344899"/>
                </a:moveTo>
                <a:cubicBezTo>
                  <a:pt x="63736" y="293910"/>
                  <a:pt x="-13157" y="358056"/>
                  <a:pt x="22225" y="322674"/>
                </a:cubicBezTo>
                <a:cubicBezTo>
                  <a:pt x="24923" y="319976"/>
                  <a:pt x="28926" y="318891"/>
                  <a:pt x="31750" y="316324"/>
                </a:cubicBezTo>
                <a:cubicBezTo>
                  <a:pt x="40610" y="308270"/>
                  <a:pt x="49670" y="300274"/>
                  <a:pt x="57150" y="290924"/>
                </a:cubicBezTo>
                <a:cubicBezTo>
                  <a:pt x="78846" y="263804"/>
                  <a:pt x="63500" y="280605"/>
                  <a:pt x="101600" y="249649"/>
                </a:cubicBezTo>
                <a:cubicBezTo>
                  <a:pt x="103421" y="248169"/>
                  <a:pt x="132588" y="223579"/>
                  <a:pt x="136525" y="221074"/>
                </a:cubicBezTo>
                <a:lnTo>
                  <a:pt x="171450" y="198849"/>
                </a:lnTo>
                <a:cubicBezTo>
                  <a:pt x="176683" y="195578"/>
                  <a:pt x="182506" y="193179"/>
                  <a:pt x="187325" y="189324"/>
                </a:cubicBezTo>
                <a:cubicBezTo>
                  <a:pt x="192617" y="185091"/>
                  <a:pt x="197719" y="180610"/>
                  <a:pt x="203200" y="176624"/>
                </a:cubicBezTo>
                <a:cubicBezTo>
                  <a:pt x="214266" y="168576"/>
                  <a:pt x="232488" y="157218"/>
                  <a:pt x="244475" y="151224"/>
                </a:cubicBezTo>
                <a:cubicBezTo>
                  <a:pt x="251684" y="147619"/>
                  <a:pt x="259416" y="145149"/>
                  <a:pt x="266700" y="141699"/>
                </a:cubicBezTo>
                <a:cubicBezTo>
                  <a:pt x="279532" y="135621"/>
                  <a:pt x="291791" y="128340"/>
                  <a:pt x="304800" y="122649"/>
                </a:cubicBezTo>
                <a:cubicBezTo>
                  <a:pt x="372169" y="93175"/>
                  <a:pt x="338294" y="106914"/>
                  <a:pt x="406400" y="81374"/>
                </a:cubicBezTo>
                <a:cubicBezTo>
                  <a:pt x="418161" y="76964"/>
                  <a:pt x="437957" y="69183"/>
                  <a:pt x="450850" y="65499"/>
                </a:cubicBezTo>
                <a:cubicBezTo>
                  <a:pt x="459241" y="63101"/>
                  <a:pt x="467971" y="61909"/>
                  <a:pt x="476250" y="59149"/>
                </a:cubicBezTo>
                <a:cubicBezTo>
                  <a:pt x="515771" y="45975"/>
                  <a:pt x="487943" y="44591"/>
                  <a:pt x="549275" y="36924"/>
                </a:cubicBezTo>
                <a:cubicBezTo>
                  <a:pt x="557742" y="35866"/>
                  <a:pt x="566289" y="35321"/>
                  <a:pt x="574675" y="33749"/>
                </a:cubicBezTo>
                <a:cubicBezTo>
                  <a:pt x="583253" y="32141"/>
                  <a:pt x="591435" y="28633"/>
                  <a:pt x="600075" y="27399"/>
                </a:cubicBezTo>
                <a:cubicBezTo>
                  <a:pt x="621133" y="24391"/>
                  <a:pt x="663575" y="21049"/>
                  <a:pt x="663575" y="21049"/>
                </a:cubicBezTo>
                <a:cubicBezTo>
                  <a:pt x="673100" y="18932"/>
                  <a:pt x="682478" y="15989"/>
                  <a:pt x="692150" y="14699"/>
                </a:cubicBezTo>
                <a:cubicBezTo>
                  <a:pt x="747212" y="7357"/>
                  <a:pt x="781556" y="7440"/>
                  <a:pt x="838200" y="5174"/>
                </a:cubicBezTo>
                <a:cubicBezTo>
                  <a:pt x="915702" y="-3437"/>
                  <a:pt x="871401" y="225"/>
                  <a:pt x="1022350" y="5174"/>
                </a:cubicBezTo>
                <a:cubicBezTo>
                  <a:pt x="1035087" y="5592"/>
                  <a:pt x="1047758" y="7195"/>
                  <a:pt x="1060450" y="8349"/>
                </a:cubicBezTo>
                <a:cubicBezTo>
                  <a:pt x="1104863" y="12387"/>
                  <a:pt x="1086586" y="11219"/>
                  <a:pt x="1139825" y="17874"/>
                </a:cubicBezTo>
                <a:cubicBezTo>
                  <a:pt x="1153674" y="19605"/>
                  <a:pt x="1173137" y="20921"/>
                  <a:pt x="1187450" y="24224"/>
                </a:cubicBezTo>
                <a:cubicBezTo>
                  <a:pt x="1194957" y="25956"/>
                  <a:pt x="1202141" y="28960"/>
                  <a:pt x="1209675" y="30574"/>
                </a:cubicBezTo>
                <a:cubicBezTo>
                  <a:pt x="1216992" y="32142"/>
                  <a:pt x="1224620" y="32016"/>
                  <a:pt x="1231900" y="33749"/>
                </a:cubicBezTo>
                <a:cubicBezTo>
                  <a:pt x="1246891" y="37318"/>
                  <a:pt x="1261533" y="42216"/>
                  <a:pt x="1276350" y="46449"/>
                </a:cubicBezTo>
                <a:cubicBezTo>
                  <a:pt x="1283758" y="48566"/>
                  <a:pt x="1291266" y="50363"/>
                  <a:pt x="1298575" y="52799"/>
                </a:cubicBezTo>
                <a:cubicBezTo>
                  <a:pt x="1304925" y="54916"/>
                  <a:pt x="1311189" y="57310"/>
                  <a:pt x="1317625" y="59149"/>
                </a:cubicBezTo>
                <a:cubicBezTo>
                  <a:pt x="1326016" y="61547"/>
                  <a:pt x="1334746" y="62739"/>
                  <a:pt x="1343025" y="65499"/>
                </a:cubicBezTo>
                <a:cubicBezTo>
                  <a:pt x="1368730" y="74067"/>
                  <a:pt x="1360724" y="74726"/>
                  <a:pt x="1384300" y="84549"/>
                </a:cubicBezTo>
                <a:cubicBezTo>
                  <a:pt x="1414927" y="97310"/>
                  <a:pt x="1391881" y="84489"/>
                  <a:pt x="1419225" y="97249"/>
                </a:cubicBezTo>
                <a:cubicBezTo>
                  <a:pt x="1429947" y="102253"/>
                  <a:pt x="1439989" y="108730"/>
                  <a:pt x="1450975" y="113124"/>
                </a:cubicBezTo>
                <a:cubicBezTo>
                  <a:pt x="1456267" y="115241"/>
                  <a:pt x="1461821" y="116792"/>
                  <a:pt x="1466850" y="119474"/>
                </a:cubicBezTo>
                <a:cubicBezTo>
                  <a:pt x="1510693" y="142857"/>
                  <a:pt x="1483674" y="134792"/>
                  <a:pt x="1511300" y="141699"/>
                </a:cubicBezTo>
                <a:cubicBezTo>
                  <a:pt x="1515533" y="144874"/>
                  <a:pt x="1519406" y="148599"/>
                  <a:pt x="1524000" y="151224"/>
                </a:cubicBezTo>
                <a:cubicBezTo>
                  <a:pt x="1526906" y="152884"/>
                  <a:pt x="1530740" y="152543"/>
                  <a:pt x="1533525" y="154399"/>
                </a:cubicBezTo>
                <a:cubicBezTo>
                  <a:pt x="1557308" y="170254"/>
                  <a:pt x="1529927" y="159550"/>
                  <a:pt x="1552575" y="167099"/>
                </a:cubicBezTo>
                <a:cubicBezTo>
                  <a:pt x="1555750" y="170274"/>
                  <a:pt x="1558651" y="173749"/>
                  <a:pt x="1562100" y="176624"/>
                </a:cubicBezTo>
                <a:cubicBezTo>
                  <a:pt x="1565031" y="179067"/>
                  <a:pt x="1568927" y="180276"/>
                  <a:pt x="1571625" y="182974"/>
                </a:cubicBezTo>
                <a:cubicBezTo>
                  <a:pt x="1574323" y="185672"/>
                  <a:pt x="1575277" y="189801"/>
                  <a:pt x="1577975" y="192499"/>
                </a:cubicBezTo>
                <a:cubicBezTo>
                  <a:pt x="1581717" y="196241"/>
                  <a:pt x="1586657" y="198580"/>
                  <a:pt x="1590675" y="202024"/>
                </a:cubicBezTo>
                <a:cubicBezTo>
                  <a:pt x="1627085" y="233232"/>
                  <a:pt x="1577155" y="191679"/>
                  <a:pt x="1606550" y="221074"/>
                </a:cubicBezTo>
                <a:cubicBezTo>
                  <a:pt x="1609248" y="223772"/>
                  <a:pt x="1612900" y="225307"/>
                  <a:pt x="1616075" y="227424"/>
                </a:cubicBezTo>
                <a:cubicBezTo>
                  <a:pt x="1624055" y="251365"/>
                  <a:pt x="1612362" y="222783"/>
                  <a:pt x="1628775" y="243299"/>
                </a:cubicBezTo>
                <a:cubicBezTo>
                  <a:pt x="1646302" y="265207"/>
                  <a:pt x="1614178" y="240976"/>
                  <a:pt x="1641475" y="259174"/>
                </a:cubicBezTo>
                <a:cubicBezTo>
                  <a:pt x="1649455" y="283115"/>
                  <a:pt x="1637762" y="254533"/>
                  <a:pt x="1654175" y="275049"/>
                </a:cubicBezTo>
                <a:cubicBezTo>
                  <a:pt x="1671702" y="296957"/>
                  <a:pt x="1639578" y="272726"/>
                  <a:pt x="1666875" y="290924"/>
                </a:cubicBezTo>
                <a:cubicBezTo>
                  <a:pt x="1673056" y="309467"/>
                  <a:pt x="1665214" y="292438"/>
                  <a:pt x="1679575" y="306799"/>
                </a:cubicBezTo>
                <a:cubicBezTo>
                  <a:pt x="1682273" y="309497"/>
                  <a:pt x="1683390" y="313472"/>
                  <a:pt x="1685925" y="316324"/>
                </a:cubicBezTo>
                <a:cubicBezTo>
                  <a:pt x="1691891" y="323036"/>
                  <a:pt x="1699994" y="327902"/>
                  <a:pt x="1704975" y="335374"/>
                </a:cubicBezTo>
                <a:lnTo>
                  <a:pt x="1724025" y="363949"/>
                </a:lnTo>
                <a:cubicBezTo>
                  <a:pt x="1726142" y="367124"/>
                  <a:pt x="1734184" y="373698"/>
                  <a:pt x="1730375" y="373474"/>
                </a:cubicBezTo>
                <a:lnTo>
                  <a:pt x="1676400" y="370299"/>
                </a:lnTo>
                <a:cubicBezTo>
                  <a:pt x="1661583" y="368182"/>
                  <a:pt x="1646149" y="368682"/>
                  <a:pt x="1631950" y="363949"/>
                </a:cubicBezTo>
                <a:cubicBezTo>
                  <a:pt x="1628775" y="362891"/>
                  <a:pt x="1619078" y="360774"/>
                  <a:pt x="1622425" y="360774"/>
                </a:cubicBezTo>
                <a:cubicBezTo>
                  <a:pt x="1641504" y="360774"/>
                  <a:pt x="1660525" y="362891"/>
                  <a:pt x="1679575" y="363949"/>
                </a:cubicBezTo>
                <a:cubicBezTo>
                  <a:pt x="1708222" y="371111"/>
                  <a:pt x="1696696" y="367539"/>
                  <a:pt x="1714500" y="373474"/>
                </a:cubicBezTo>
                <a:cubicBezTo>
                  <a:pt x="1729740" y="368394"/>
                  <a:pt x="1720427" y="374321"/>
                  <a:pt x="1727200" y="360774"/>
                </a:cubicBezTo>
                <a:cubicBezTo>
                  <a:pt x="1728907" y="357361"/>
                  <a:pt x="1731843" y="354662"/>
                  <a:pt x="1733550" y="351249"/>
                </a:cubicBezTo>
                <a:cubicBezTo>
                  <a:pt x="1735047" y="348256"/>
                  <a:pt x="1735972" y="344985"/>
                  <a:pt x="1736725" y="341724"/>
                </a:cubicBezTo>
                <a:cubicBezTo>
                  <a:pt x="1739152" y="331207"/>
                  <a:pt x="1739662" y="320213"/>
                  <a:pt x="1743075" y="309974"/>
                </a:cubicBezTo>
                <a:lnTo>
                  <a:pt x="1746250" y="300449"/>
                </a:lnTo>
                <a:cubicBezTo>
                  <a:pt x="1747308" y="293041"/>
                  <a:pt x="1748287" y="285621"/>
                  <a:pt x="1749425" y="278224"/>
                </a:cubicBezTo>
                <a:cubicBezTo>
                  <a:pt x="1750404" y="271861"/>
                  <a:pt x="1752600" y="265612"/>
                  <a:pt x="1752600" y="259174"/>
                </a:cubicBezTo>
                <a:cubicBezTo>
                  <a:pt x="1752600" y="253778"/>
                  <a:pt x="1750312" y="269726"/>
                  <a:pt x="1749425" y="275049"/>
                </a:cubicBezTo>
                <a:cubicBezTo>
                  <a:pt x="1748195" y="282431"/>
                  <a:pt x="1747718" y="289936"/>
                  <a:pt x="1746250" y="297274"/>
                </a:cubicBezTo>
                <a:cubicBezTo>
                  <a:pt x="1745594" y="300556"/>
                  <a:pt x="1743887" y="303552"/>
                  <a:pt x="1743075" y="306799"/>
                </a:cubicBezTo>
                <a:cubicBezTo>
                  <a:pt x="1738038" y="326948"/>
                  <a:pt x="1741453" y="324366"/>
                  <a:pt x="1733550" y="348074"/>
                </a:cubicBezTo>
                <a:cubicBezTo>
                  <a:pt x="1726531" y="369132"/>
                  <a:pt x="1727200" y="360431"/>
                  <a:pt x="1727200" y="373474"/>
                </a:cubicBezTo>
              </a:path>
            </a:pathLst>
          </a:cu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3A7126A-DB65-4167-8E51-26D77E5798F1}"/>
              </a:ext>
            </a:extLst>
          </p:cNvPr>
          <p:cNvSpPr txBox="1"/>
          <p:nvPr/>
        </p:nvSpPr>
        <p:spPr>
          <a:xfrm>
            <a:off x="10060896" y="284337"/>
            <a:ext cx="17821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- Node.js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  WebSocket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- Mongo DB</a:t>
            </a:r>
          </a:p>
        </p:txBody>
      </p:sp>
    </p:spTree>
    <p:extLst>
      <p:ext uri="{BB962C8B-B14F-4D97-AF65-F5344CB8AC3E}">
        <p14:creationId xmlns:p14="http://schemas.microsoft.com/office/powerpoint/2010/main" xmlns="" val="131018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D510E48-5BA9-4822-A5A4-F19CA43F34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E7ABE6A-FB46-467E-921F-B0F320B30C5F}"/>
              </a:ext>
            </a:extLst>
          </p:cNvPr>
          <p:cNvSpPr txBox="1"/>
          <p:nvPr/>
        </p:nvSpPr>
        <p:spPr>
          <a:xfrm>
            <a:off x="4414415" y="4364038"/>
            <a:ext cx="336317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5000" dirty="0">
                <a:latin typeface="a옛날사진관4" pitchFamily="18" charset="-127"/>
                <a:ea typeface="a옛날사진관4" pitchFamily="18" charset="-127"/>
              </a:rPr>
              <a:t>Teabag</a:t>
            </a:r>
            <a:endParaRPr lang="ko-KR" altLang="en-US" sz="5000" dirty="0">
              <a:latin typeface="a옛날사진관4" pitchFamily="18" charset="-127"/>
              <a:ea typeface="a옛날사진관4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45781" y="1189738"/>
            <a:ext cx="3060000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7476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 descr="C:\Users\soldesk4-23\Desktop\Teabag.PNG"/>
          <p:cNvPicPr>
            <a:picLocks noChangeAspect="1" noChangeArrowheads="1"/>
          </p:cNvPicPr>
          <p:nvPr/>
        </p:nvPicPr>
        <p:blipFill>
          <a:blip r:embed="rId3" cstate="print"/>
          <a:srcRect t="2655" r="9636" b="3664"/>
          <a:stretch>
            <a:fillRect/>
          </a:stretch>
        </p:blipFill>
        <p:spPr bwMode="auto">
          <a:xfrm>
            <a:off x="3327400" y="1041400"/>
            <a:ext cx="8216900" cy="5316538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soldesk4-23\Desktop\여기다\New Mockup 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1553" y="1114426"/>
            <a:ext cx="4572000" cy="3143249"/>
          </a:xfrm>
          <a:prstGeom prst="rect">
            <a:avLst/>
          </a:prstGeom>
          <a:noFill/>
        </p:spPr>
      </p:pic>
      <p:pic>
        <p:nvPicPr>
          <p:cNvPr id="1027" name="Picture 3" descr="C:\Users\soldesk4-23\Desktop\여기다\New Mockup 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46325" y="1127124"/>
            <a:ext cx="4572000" cy="3092806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9523353" y="2743200"/>
            <a:ext cx="419100" cy="279400"/>
          </a:xfrm>
          <a:prstGeom prst="roundRect">
            <a:avLst/>
          </a:prstGeom>
          <a:noFill/>
          <a:ln w="38100">
            <a:solidFill>
              <a:srgbClr val="FAC0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/>
          <p:nvPr/>
        </p:nvCxnSpPr>
        <p:spPr>
          <a:xfrm rot="5400000">
            <a:off x="3423889" y="2892136"/>
            <a:ext cx="2755900" cy="1340428"/>
          </a:xfrm>
          <a:prstGeom prst="curvedConnector3">
            <a:avLst>
              <a:gd name="adj1" fmla="val 50000"/>
            </a:avLst>
          </a:prstGeom>
          <a:ln w="38100">
            <a:solidFill>
              <a:srgbClr val="FAC03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097153" y="5270500"/>
            <a:ext cx="4560864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50" dirty="0" err="1">
                <a:latin typeface="a고딕13" pitchFamily="18" charset="-127"/>
                <a:ea typeface="a고딕13" pitchFamily="18" charset="-127"/>
              </a:rPr>
              <a:t>티백</a:t>
            </a:r>
            <a:r>
              <a:rPr lang="ko-KR" altLang="en-US" sz="1850" dirty="0">
                <a:latin typeface="a고딕13" pitchFamily="18" charset="-127"/>
                <a:ea typeface="a고딕13" pitchFamily="18" charset="-127"/>
              </a:rPr>
              <a:t> 가입 수락 및 거절</a:t>
            </a:r>
            <a:r>
              <a:rPr lang="en-US" altLang="ko-KR" sz="1850" dirty="0">
                <a:latin typeface="a고딕13" pitchFamily="18" charset="-127"/>
                <a:ea typeface="a고딕13" pitchFamily="18" charset="-127"/>
              </a:rPr>
              <a:t>, </a:t>
            </a:r>
            <a:r>
              <a:rPr lang="ko-KR" altLang="en-US" sz="1850" dirty="0" err="1">
                <a:latin typeface="a고딕13" pitchFamily="18" charset="-127"/>
                <a:ea typeface="a고딕13" pitchFamily="18" charset="-127"/>
              </a:rPr>
              <a:t>강퇴</a:t>
            </a:r>
            <a:r>
              <a:rPr lang="ko-KR" altLang="en-US" sz="1850" dirty="0">
                <a:latin typeface="a고딕13" pitchFamily="18" charset="-127"/>
                <a:ea typeface="a고딕13" pitchFamily="18" charset="-127"/>
              </a:rPr>
              <a:t> 확인</a:t>
            </a:r>
            <a:r>
              <a:rPr lang="en-US" altLang="ko-KR" sz="1850" dirty="0">
                <a:latin typeface="a고딕13" pitchFamily="18" charset="-127"/>
                <a:ea typeface="a고딕13" pitchFamily="18" charset="-127"/>
              </a:rPr>
              <a:t>.</a:t>
            </a:r>
          </a:p>
          <a:p>
            <a:r>
              <a:rPr lang="ko-KR" altLang="en-US" sz="1850" dirty="0">
                <a:latin typeface="a고딕13" pitchFamily="18" charset="-127"/>
                <a:ea typeface="a고딕13" pitchFamily="18" charset="-127"/>
              </a:rPr>
              <a:t>본인 </a:t>
            </a:r>
            <a:r>
              <a:rPr lang="ko-KR" altLang="en-US" sz="1850" dirty="0" err="1">
                <a:latin typeface="a고딕13" pitchFamily="18" charset="-127"/>
                <a:ea typeface="a고딕13" pitchFamily="18" charset="-127"/>
              </a:rPr>
              <a:t>티백의</a:t>
            </a:r>
            <a:r>
              <a:rPr lang="ko-KR" altLang="en-US" sz="1850" dirty="0">
                <a:latin typeface="a고딕13" pitchFamily="18" charset="-127"/>
                <a:ea typeface="a고딕13" pitchFamily="18" charset="-127"/>
              </a:rPr>
              <a:t> 공지 소식 확인</a:t>
            </a:r>
            <a:r>
              <a:rPr lang="en-US" altLang="ko-KR" sz="1850" dirty="0">
                <a:latin typeface="a고딕13" pitchFamily="18" charset="-127"/>
                <a:ea typeface="a고딕13" pitchFamily="18" charset="-127"/>
              </a:rPr>
              <a:t>. (</a:t>
            </a:r>
            <a:r>
              <a:rPr lang="ko-KR" altLang="en-US" sz="1850" dirty="0">
                <a:latin typeface="a고딕13" pitchFamily="18" charset="-127"/>
                <a:ea typeface="a고딕13" pitchFamily="18" charset="-127"/>
              </a:rPr>
              <a:t>예정</a:t>
            </a:r>
            <a:r>
              <a:rPr lang="en-US" altLang="ko-KR" sz="1850" dirty="0">
                <a:latin typeface="a고딕13" pitchFamily="18" charset="-127"/>
                <a:ea typeface="a고딕13" pitchFamily="18" charset="-127"/>
              </a:rPr>
              <a:t>)</a:t>
            </a:r>
            <a:endParaRPr lang="ko-KR" altLang="en-US" sz="1850" dirty="0">
              <a:latin typeface="a고딕13" pitchFamily="18" charset="-127"/>
              <a:ea typeface="a고딕13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1029" name="Picture 5" descr="C:\Users\soldesk4-23\Desktop\사본 -DB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87511" y="4557485"/>
            <a:ext cx="2687853" cy="1990726"/>
          </a:xfrm>
          <a:prstGeom prst="rect">
            <a:avLst/>
          </a:prstGeom>
          <a:noFill/>
        </p:spPr>
      </p:pic>
      <p:pic>
        <p:nvPicPr>
          <p:cNvPr id="1030" name="Picture 6" descr="C:\Users\soldesk4-23\Desktop\사본 -DB2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599432" y="4550228"/>
            <a:ext cx="2101850" cy="2055142"/>
          </a:xfrm>
          <a:prstGeom prst="rect">
            <a:avLst/>
          </a:prstGeom>
          <a:noFill/>
        </p:spPr>
      </p:pic>
      <p:sp>
        <p:nvSpPr>
          <p:cNvPr id="30" name="타원 29"/>
          <p:cNvSpPr/>
          <p:nvPr/>
        </p:nvSpPr>
        <p:spPr>
          <a:xfrm>
            <a:off x="9627552" y="5007428"/>
            <a:ext cx="1790700" cy="292100"/>
          </a:xfrm>
          <a:prstGeom prst="ellipse">
            <a:avLst/>
          </a:prstGeom>
          <a:noFill/>
          <a:ln w="38100">
            <a:solidFill>
              <a:srgbClr val="FAC0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9665652" y="6353628"/>
            <a:ext cx="1485900" cy="304800"/>
          </a:xfrm>
          <a:prstGeom prst="ellipse">
            <a:avLst/>
          </a:prstGeom>
          <a:noFill/>
          <a:ln w="38100">
            <a:solidFill>
              <a:srgbClr val="FAC0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위쪽 화살표 31"/>
          <p:cNvSpPr/>
          <p:nvPr/>
        </p:nvSpPr>
        <p:spPr>
          <a:xfrm rot="20382393">
            <a:off x="4411025" y="1943100"/>
            <a:ext cx="520700" cy="546100"/>
          </a:xfrm>
          <a:prstGeom prst="upArrow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3" presetClass="exit" presetSubtype="32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7" grpId="2"/>
      <p:bldP spid="27" grpId="3"/>
      <p:bldP spid="30" grpId="0" animBg="1"/>
      <p:bldP spid="31" grpId="0" animBg="1"/>
      <p:bldP spid="3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 descr="C:\Users\soldesk4-23\Desktop\조롱이\New Mockup 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3200" y="1374100"/>
            <a:ext cx="6905000" cy="4747188"/>
          </a:xfrm>
          <a:prstGeom prst="rect">
            <a:avLst/>
          </a:prstGeom>
          <a:noFill/>
        </p:spPr>
      </p:pic>
      <p:sp>
        <p:nvSpPr>
          <p:cNvPr id="15" name="타원 14"/>
          <p:cNvSpPr/>
          <p:nvPr/>
        </p:nvSpPr>
        <p:spPr>
          <a:xfrm>
            <a:off x="8864601" y="3949702"/>
            <a:ext cx="242421" cy="201964"/>
          </a:xfrm>
          <a:prstGeom prst="ellipse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969001" y="4445002"/>
            <a:ext cx="242421" cy="201964"/>
          </a:xfrm>
          <a:prstGeom prst="ellipse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515101" y="5549902"/>
            <a:ext cx="242421" cy="201964"/>
          </a:xfrm>
          <a:prstGeom prst="ellipse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soldesk4-23\Desktop\조롱이\New Mockup 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8700" y="1106488"/>
            <a:ext cx="7620000" cy="523875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soldesk4-23\Desktop\1_아이디어 발표\New Mockup 1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94438" y="1740576"/>
            <a:ext cx="2752725" cy="885825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" name="위쪽 화살표 6"/>
          <p:cNvSpPr/>
          <p:nvPr/>
        </p:nvSpPr>
        <p:spPr>
          <a:xfrm rot="19746999">
            <a:off x="6219891" y="2946095"/>
            <a:ext cx="279033" cy="486496"/>
          </a:xfrm>
          <a:prstGeom prst="upArrow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soldesk4-23\Desktop\조롱이\New Mockup 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8700" y="1106488"/>
            <a:ext cx="7620000" cy="523875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8" name="위쪽 화살표 7"/>
          <p:cNvSpPr/>
          <p:nvPr/>
        </p:nvSpPr>
        <p:spPr>
          <a:xfrm rot="20270178">
            <a:off x="10337800" y="4952088"/>
            <a:ext cx="774700" cy="1181100"/>
          </a:xfrm>
          <a:prstGeom prst="upArrow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soldesk4-23\Desktop\조롱이\New Mockup 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8700" y="1107400"/>
            <a:ext cx="7620000" cy="523875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2730500" y="3175000"/>
            <a:ext cx="2730500" cy="571500"/>
          </a:xfrm>
          <a:prstGeom prst="wedgeRoundRectCallout">
            <a:avLst>
              <a:gd name="adj1" fmla="val 56377"/>
              <a:gd name="adj2" fmla="val 181894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50" dirty="0">
                <a:latin typeface="a고딕13" pitchFamily="18" charset="-127"/>
                <a:ea typeface="a고딕13" pitchFamily="18" charset="-127"/>
              </a:rPr>
              <a:t>일정 등록 및 삭제 가능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soldesk4-23\Desktop\조롱이\New Mockup 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8700" y="1106488"/>
            <a:ext cx="7620000" cy="523875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soldesk4-23\Desktop\조롱이\New Mockup 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8700" y="1107400"/>
            <a:ext cx="7620000" cy="523875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6B3DEA4A-CAF8-4A23-A0E4-D83105B9EA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9D0BBF0-B475-4D58-945E-81C7DCAE0E2C}"/>
              </a:ext>
            </a:extLst>
          </p:cNvPr>
          <p:cNvSpPr txBox="1"/>
          <p:nvPr/>
        </p:nvSpPr>
        <p:spPr>
          <a:xfrm>
            <a:off x="4476801" y="3052912"/>
            <a:ext cx="32608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4000" dirty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ko-KR" altLang="en-US" sz="20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B8B8DAB-0D3C-48DF-BF87-8B2B56560CF2}"/>
              </a:ext>
            </a:extLst>
          </p:cNvPr>
          <p:cNvSpPr txBox="1"/>
          <p:nvPr/>
        </p:nvSpPr>
        <p:spPr>
          <a:xfrm>
            <a:off x="8933681" y="307496"/>
            <a:ext cx="298992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1.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</a:t>
            </a: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xmlns="" val="151160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soldesk4-23\Desktop\조롱이\New Mockup 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8700" y="1107400"/>
            <a:ext cx="7620000" cy="523875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D510E48-5BA9-4822-A5A4-F19CA43F34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5525" y="1189738"/>
            <a:ext cx="3060000" cy="30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E7ABE6A-FB46-467E-921F-B0F320B30C5F}"/>
              </a:ext>
            </a:extLst>
          </p:cNvPr>
          <p:cNvSpPr txBox="1"/>
          <p:nvPr/>
        </p:nvSpPr>
        <p:spPr>
          <a:xfrm>
            <a:off x="3147289" y="4364038"/>
            <a:ext cx="592844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5000" dirty="0">
                <a:solidFill>
                  <a:schemeClr val="bg2">
                    <a:lumMod val="25000"/>
                  </a:schemeClr>
                </a:solidFill>
                <a:latin typeface="a옛날사진관4" pitchFamily="18" charset="-127"/>
                <a:ea typeface="a옛날사진관4" pitchFamily="18" charset="-127"/>
              </a:rPr>
              <a:t>Extra Features</a:t>
            </a:r>
            <a:endParaRPr lang="ko-KR" altLang="en-US" sz="5000" dirty="0">
              <a:solidFill>
                <a:schemeClr val="bg2">
                  <a:lumMod val="25000"/>
                </a:schemeClr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9269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(1)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관리자</a:t>
            </a:r>
            <a:endParaRPr lang="ko-KR" altLang="en-US" sz="2000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66890" y="1187419"/>
            <a:ext cx="4153480" cy="4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4194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조회</a:t>
            </a:r>
            <a:endParaRPr lang="ko-KR" altLang="en-US" sz="2000" dirty="0">
              <a:latin typeface="a고딕12" pitchFamily="18" charset="-127"/>
              <a:ea typeface="a고딕12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09448" y="2118702"/>
            <a:ext cx="4153395" cy="284638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96635" y="2118702"/>
            <a:ext cx="4129317" cy="284638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</p:spTree>
    <p:extLst>
      <p:ext uri="{BB962C8B-B14F-4D97-AF65-F5344CB8AC3E}">
        <p14:creationId xmlns:p14="http://schemas.microsoft.com/office/powerpoint/2010/main" xmlns="" val="364185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921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(1)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팔로우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1) </a:t>
            </a:r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팔로우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endParaRPr lang="ko-KR" altLang="en-US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96113" y="1906815"/>
            <a:ext cx="5911200" cy="373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16063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06522" y="1941424"/>
            <a:ext cx="5286541" cy="278495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06308" y="5041689"/>
            <a:ext cx="548639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200" dirty="0" err="1">
                <a:latin typeface="a고딕13" pitchFamily="18" charset="-127"/>
                <a:ea typeface="a고딕13" pitchFamily="18" charset="-127"/>
              </a:rPr>
              <a:t>팔로우를</a:t>
            </a:r>
            <a:r>
              <a:rPr lang="ko-KR" altLang="en-US" sz="2200" dirty="0">
                <a:latin typeface="a고딕13" pitchFamily="18" charset="-127"/>
                <a:ea typeface="a고딕13" pitchFamily="18" charset="-127"/>
              </a:rPr>
              <a:t> 통해 </a:t>
            </a:r>
            <a:r>
              <a:rPr lang="ko-KR" altLang="en-US" sz="2200" dirty="0" err="1">
                <a:latin typeface="a고딕13" pitchFamily="18" charset="-127"/>
                <a:ea typeface="a고딕13" pitchFamily="18" charset="-127"/>
              </a:rPr>
              <a:t>팔로워</a:t>
            </a:r>
            <a:r>
              <a:rPr lang="ko-KR" altLang="en-US" sz="2200" dirty="0">
                <a:latin typeface="a고딕13" pitchFamily="18" charset="-127"/>
                <a:ea typeface="a고딕13" pitchFamily="18" charset="-127"/>
              </a:rPr>
              <a:t> 글들을 쉽게 접근 가능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(1)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팔로우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457200" indent="-457200">
              <a:lnSpc>
                <a:spcPct val="150000"/>
              </a:lnSpc>
            </a:pPr>
            <a:r>
              <a:rPr lang="en-US" altLang="ko-KR" dirty="0">
                <a:latin typeface="a옛날사진관3" pitchFamily="18" charset="-127"/>
                <a:ea typeface="a옛날사진관3" pitchFamily="18" charset="-127"/>
              </a:rPr>
              <a:t>      2) </a:t>
            </a:r>
            <a:r>
              <a:rPr lang="ko-KR" altLang="en-US" dirty="0" err="1">
                <a:latin typeface="a옛날사진관3" pitchFamily="18" charset="-127"/>
                <a:ea typeface="a옛날사진관3" pitchFamily="18" charset="-127"/>
              </a:rPr>
              <a:t>팔로우</a:t>
            </a:r>
            <a:r>
              <a:rPr lang="ko-KR" altLang="en-US" dirty="0">
                <a:latin typeface="a옛날사진관3" pitchFamily="18" charset="-127"/>
                <a:ea typeface="a옛날사진관3" pitchFamily="18" charset="-127"/>
              </a:rPr>
              <a:t> 기능</a:t>
            </a:r>
          </a:p>
        </p:txBody>
      </p:sp>
    </p:spTree>
    <p:extLst>
      <p:ext uri="{BB962C8B-B14F-4D97-AF65-F5344CB8AC3E}">
        <p14:creationId xmlns:p14="http://schemas.microsoft.com/office/powerpoint/2010/main" xmlns="" val="333623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921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좋아요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1) 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좋아요 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endParaRPr lang="ko-KR" altLang="en-US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96113" y="2134581"/>
            <a:ext cx="5911200" cy="3404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19244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921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좋아요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2) </a:t>
            </a:r>
            <a:r>
              <a:rPr lang="ko-KR" altLang="en-US" dirty="0">
                <a:latin typeface="a옛날사진관3" pitchFamily="18" charset="-127"/>
                <a:ea typeface="a옛날사진관3" pitchFamily="18" charset="-127"/>
              </a:rPr>
              <a:t>좋아요 기능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64674" y="1948719"/>
            <a:ext cx="7348677" cy="287557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186050" y="5169864"/>
            <a:ext cx="63315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200" dirty="0">
                <a:latin typeface="a고딕13" pitchFamily="18" charset="-127"/>
                <a:ea typeface="a고딕13" pitchFamily="18" charset="-127"/>
              </a:rPr>
              <a:t>자신이 원하는 글을 모아서 볼 수 있다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</p:spTree>
    <p:extLst>
      <p:ext uri="{BB962C8B-B14F-4D97-AF65-F5344CB8AC3E}">
        <p14:creationId xmlns:p14="http://schemas.microsoft.com/office/powerpoint/2010/main" xmlns="" val="64960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(3)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조회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1) 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조회 기능 </a:t>
            </a:r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</a:t>
            </a:r>
            <a:r>
              <a:rPr lang="en-US" altLang="ko-KR" dirty="0">
                <a:latin typeface="a고딕13" pitchFamily="18" charset="-127"/>
                <a:ea typeface="a고딕13" pitchFamily="18" charset="-127"/>
              </a:rPr>
              <a:t>– </a:t>
            </a:r>
            <a:r>
              <a:rPr lang="ko-KR" altLang="en-US" dirty="0">
                <a:latin typeface="a고딕13" pitchFamily="18" charset="-127"/>
                <a:ea typeface="a고딕13" pitchFamily="18" charset="-127"/>
              </a:rPr>
              <a:t>자신이 찾는 것을 검색할 수 있는 기능</a:t>
            </a:r>
            <a:r>
              <a:rPr lang="en-US" altLang="ko-KR" dirty="0">
                <a:latin typeface="a고딕13" pitchFamily="18" charset="-127"/>
                <a:ea typeface="a고딕13" pitchFamily="18" charset="-127"/>
              </a:rPr>
              <a:t> </a:t>
            </a:r>
            <a:endParaRPr lang="ko-KR" altLang="en-US" dirty="0">
              <a:latin typeface="a고딕13" pitchFamily="18" charset="-127"/>
              <a:ea typeface="a고딕13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16526" y="1977864"/>
            <a:ext cx="6861171" cy="21999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16526" y="4260838"/>
            <a:ext cx="6861171" cy="225438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</p:spTree>
    <p:extLst>
      <p:ext uri="{BB962C8B-B14F-4D97-AF65-F5344CB8AC3E}">
        <p14:creationId xmlns:p14="http://schemas.microsoft.com/office/powerpoint/2010/main" xmlns="" val="63532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(4)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해시태그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1) 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해시태그 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endParaRPr lang="ko-KR" altLang="en-US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96113" y="2266269"/>
            <a:ext cx="5911200" cy="296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58883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01B5E000-DD3B-48D1-A3B8-27CC34EB8181}"/>
              </a:ext>
            </a:extLst>
          </p:cNvPr>
          <p:cNvSpPr/>
          <p:nvPr/>
        </p:nvSpPr>
        <p:spPr>
          <a:xfrm>
            <a:off x="0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38A7367A-FC25-4A03-81F7-2C16D61968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90936" y="971086"/>
            <a:ext cx="3585028" cy="3585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E2E4FC2-1FFA-48DF-815C-2D35811A3CCC}"/>
              </a:ext>
            </a:extLst>
          </p:cNvPr>
          <p:cNvSpPr txBox="1"/>
          <p:nvPr/>
        </p:nvSpPr>
        <p:spPr>
          <a:xfrm>
            <a:off x="3071813" y="4718830"/>
            <a:ext cx="78867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(1) Hi Tea</a:t>
            </a: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- high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 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tea: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영국인들이 홍차를 마시는 티 타임을 부르는 호칭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. </a:t>
            </a: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일상에서 차를 마시며 대화를 나눠 서로 소통하듯이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‘Hi Tea’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의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 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모임을 통해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여러 사람과 소통할 수 있다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F15D29F-2267-4BAD-9D16-4161D3E33737}"/>
              </a:ext>
            </a:extLst>
          </p:cNvPr>
          <p:cNvSpPr txBox="1"/>
          <p:nvPr/>
        </p:nvSpPr>
        <p:spPr>
          <a:xfrm>
            <a:off x="165791" y="161209"/>
            <a:ext cx="2257669" cy="470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Hi Tea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◀</a:t>
            </a: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(3)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주요 내용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(4)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 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372ACBD5-EADB-40C6-BCBE-2859092AD1AA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EA69044-6C43-4D13-ACE6-3B6A8703205C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9363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(4)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해시태그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2) 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해시태그 기능</a:t>
            </a:r>
            <a:endParaRPr lang="ko-KR" altLang="en-US" dirty="0">
              <a:latin typeface="a고딕12" pitchFamily="18" charset="-127"/>
              <a:ea typeface="a고딕12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20359" y="1961596"/>
            <a:ext cx="7262708" cy="220624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244359" y="4497664"/>
            <a:ext cx="418930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a고딕16" pitchFamily="18" charset="-127"/>
                <a:ea typeface="a고딕16" pitchFamily="18" charset="-127"/>
              </a:rPr>
              <a:t>일반 해시 태그</a:t>
            </a:r>
            <a:r>
              <a:rPr lang="en-US" altLang="ko-KR" dirty="0">
                <a:latin typeface="a고딕16" pitchFamily="18" charset="-127"/>
                <a:ea typeface="a고딕16" pitchFamily="18" charset="-127"/>
              </a:rPr>
              <a:t> - </a:t>
            </a:r>
            <a:r>
              <a:rPr lang="ko-KR" altLang="en-US" dirty="0">
                <a:latin typeface="a고딕13" pitchFamily="18" charset="-127"/>
                <a:ea typeface="a고딕13" pitchFamily="18" charset="-127"/>
              </a:rPr>
              <a:t>누르면 조회로 </a:t>
            </a:r>
            <a:r>
              <a:rPr lang="ko-KR" altLang="en-US" dirty="0" err="1">
                <a:latin typeface="a고딕13" pitchFamily="18" charset="-127"/>
                <a:ea typeface="a고딕13" pitchFamily="18" charset="-127"/>
              </a:rPr>
              <a:t>이동</a:t>
            </a:r>
            <a:r>
              <a:rPr lang="ko-KR" altLang="en-US" dirty="0" err="1">
                <a:solidFill>
                  <a:schemeClr val="bg1"/>
                </a:solidFill>
                <a:latin typeface="a고딕13" pitchFamily="18" charset="-127"/>
                <a:ea typeface="a고딕13" pitchFamily="18" charset="-127"/>
              </a:rPr>
              <a:t>동</a:t>
            </a:r>
            <a:endParaRPr lang="en-US" altLang="ko-KR" dirty="0">
              <a:solidFill>
                <a:schemeClr val="bg1"/>
              </a:solidFill>
              <a:latin typeface="a고딕13" pitchFamily="18" charset="-127"/>
              <a:ea typeface="a고딕13" pitchFamily="18" charset="-127"/>
            </a:endParaRPr>
          </a:p>
          <a:p>
            <a:pPr algn="ctr"/>
            <a:endParaRPr lang="en-US" altLang="ko-KR" sz="1200" dirty="0">
              <a:latin typeface="a고딕13" pitchFamily="18" charset="-127"/>
              <a:ea typeface="a고딕13" pitchFamily="18" charset="-127"/>
            </a:endParaRPr>
          </a:p>
          <a:p>
            <a:pPr algn="ctr"/>
            <a:r>
              <a:rPr lang="ko-KR" altLang="en-US" dirty="0">
                <a:latin typeface="a고딕16" pitchFamily="18" charset="-127"/>
                <a:ea typeface="a고딕16" pitchFamily="18" charset="-127"/>
              </a:rPr>
              <a:t>모임 해시 태그</a:t>
            </a:r>
            <a:r>
              <a:rPr lang="en-US" altLang="ko-KR" dirty="0">
                <a:latin typeface="a고딕16" pitchFamily="18" charset="-127"/>
                <a:ea typeface="a고딕16" pitchFamily="18" charset="-127"/>
              </a:rPr>
              <a:t> - </a:t>
            </a:r>
            <a:r>
              <a:rPr lang="ko-KR" altLang="en-US" dirty="0">
                <a:latin typeface="a고딕13" pitchFamily="18" charset="-127"/>
                <a:ea typeface="a고딕13" pitchFamily="18" charset="-127"/>
              </a:rPr>
              <a:t>누르면 모임으로 이동</a:t>
            </a:r>
            <a:endParaRPr lang="en-US" altLang="ko-KR" dirty="0">
              <a:latin typeface="a고딕13" pitchFamily="18" charset="-127"/>
              <a:ea typeface="a고딕13" pitchFamily="18" charset="-127"/>
            </a:endParaRPr>
          </a:p>
          <a:p>
            <a:pPr algn="ctr"/>
            <a:endParaRPr lang="ko-KR" altLang="en-US" dirty="0">
              <a:latin typeface="a고딕13" pitchFamily="18" charset="-127"/>
              <a:ea typeface="a고딕13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</p:spTree>
    <p:extLst>
      <p:ext uri="{BB962C8B-B14F-4D97-AF65-F5344CB8AC3E}">
        <p14:creationId xmlns:p14="http://schemas.microsoft.com/office/powerpoint/2010/main" xmlns="" val="421283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50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시연</a:t>
            </a:r>
            <a:r>
              <a:rPr lang="ko-KR" altLang="en-US" sz="2000" dirty="0">
                <a:latin typeface="a고딕13" pitchFamily="18" charset="-127"/>
                <a:ea typeface="a고딕13" pitchFamily="18" charset="-127"/>
              </a:rPr>
              <a:t> </a:t>
            </a:r>
            <a:r>
              <a:rPr lang="en-US" altLang="ko-KR" sz="2000" dirty="0">
                <a:latin typeface="a고딕13" pitchFamily="18" charset="-127"/>
                <a:ea typeface="a고딕13" pitchFamily="18" charset="-127"/>
              </a:rPr>
              <a:t>- </a:t>
            </a:r>
            <a:r>
              <a:rPr lang="ko-KR" altLang="en-US" sz="2000" dirty="0" err="1">
                <a:latin typeface="a고딕13" pitchFamily="18" charset="-127"/>
                <a:ea typeface="a고딕13" pitchFamily="18" charset="-127"/>
              </a:rPr>
              <a:t>팔로우</a:t>
            </a:r>
            <a:endParaRPr lang="ko-KR" altLang="en-US" sz="2000" dirty="0">
              <a:latin typeface="a고딕13" pitchFamily="18" charset="-127"/>
              <a:ea typeface="a고딕13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45708" y="1044802"/>
            <a:ext cx="4392000" cy="2672241"/>
          </a:xfrm>
          <a:prstGeom prst="rect">
            <a:avLst/>
          </a:prstGeom>
          <a:ln w="3175">
            <a:solidFill>
              <a:schemeClr val="bg2">
                <a:lumMod val="2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29921" y="1044802"/>
            <a:ext cx="4392000" cy="2305675"/>
          </a:xfrm>
          <a:prstGeom prst="rect">
            <a:avLst/>
          </a:prstGeom>
          <a:ln w="3175">
            <a:solidFill>
              <a:schemeClr val="bg2">
                <a:lumMod val="2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51539" y="3916817"/>
            <a:ext cx="4392000" cy="2630471"/>
          </a:xfrm>
          <a:prstGeom prst="rect">
            <a:avLst/>
          </a:prstGeom>
          <a:ln w="3175">
            <a:solidFill>
              <a:schemeClr val="bg2">
                <a:lumMod val="2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42621" y="3532414"/>
            <a:ext cx="4392000" cy="3022600"/>
          </a:xfrm>
          <a:prstGeom prst="rect">
            <a:avLst/>
          </a:prstGeom>
          <a:ln w="3175">
            <a:solidFill>
              <a:schemeClr val="bg2">
                <a:lumMod val="2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</p:spTree>
    <p:extLst>
      <p:ext uri="{BB962C8B-B14F-4D97-AF65-F5344CB8AC3E}">
        <p14:creationId xmlns:p14="http://schemas.microsoft.com/office/powerpoint/2010/main" xmlns="" val="349596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23949" y="1133702"/>
            <a:ext cx="7848000" cy="5227174"/>
          </a:xfrm>
          <a:prstGeom prst="rect">
            <a:avLst/>
          </a:prstGeom>
          <a:ln w="3175">
            <a:solidFill>
              <a:schemeClr val="bg2">
                <a:lumMod val="25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시연</a:t>
            </a:r>
            <a:r>
              <a:rPr lang="ko-KR" altLang="en-US" sz="2000" dirty="0">
                <a:latin typeface="a고딕13" pitchFamily="18" charset="-127"/>
                <a:ea typeface="a고딕13" pitchFamily="18" charset="-127"/>
              </a:rPr>
              <a:t> </a:t>
            </a:r>
            <a:r>
              <a:rPr lang="en-US" altLang="ko-KR" sz="2000" dirty="0">
                <a:latin typeface="a고딕13" pitchFamily="18" charset="-127"/>
                <a:ea typeface="a고딕13" pitchFamily="18" charset="-127"/>
              </a:rPr>
              <a:t>– </a:t>
            </a:r>
            <a:r>
              <a:rPr lang="ko-KR" altLang="en-US" sz="2000" dirty="0">
                <a:latin typeface="a고딕13" pitchFamily="18" charset="-127"/>
                <a:ea typeface="a고딕13" pitchFamily="18" charset="-127"/>
              </a:rPr>
              <a:t>좋아요</a:t>
            </a:r>
          </a:p>
        </p:txBody>
      </p:sp>
    </p:spTree>
    <p:extLst>
      <p:ext uri="{BB962C8B-B14F-4D97-AF65-F5344CB8AC3E}">
        <p14:creationId xmlns:p14="http://schemas.microsoft.com/office/powerpoint/2010/main" xmlns="" val="398714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/>
          <a:srcRect b="4891"/>
          <a:stretch/>
        </p:blipFill>
        <p:spPr>
          <a:xfrm>
            <a:off x="3427713" y="1119188"/>
            <a:ext cx="7848000" cy="1852759"/>
          </a:xfrm>
          <a:prstGeom prst="rect">
            <a:avLst/>
          </a:prstGeom>
          <a:ln w="3175">
            <a:solidFill>
              <a:schemeClr val="bg2">
                <a:lumMod val="25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시연</a:t>
            </a:r>
            <a:r>
              <a:rPr lang="ko-KR" altLang="en-US" sz="2000" dirty="0">
                <a:latin typeface="a고딕13" pitchFamily="18" charset="-127"/>
                <a:ea typeface="a고딕13" pitchFamily="18" charset="-127"/>
              </a:rPr>
              <a:t> </a:t>
            </a:r>
            <a:r>
              <a:rPr lang="en-US" altLang="ko-KR" sz="2000" dirty="0">
                <a:latin typeface="a고딕13" pitchFamily="18" charset="-127"/>
                <a:ea typeface="a고딕13" pitchFamily="18" charset="-127"/>
              </a:rPr>
              <a:t>– </a:t>
            </a:r>
            <a:r>
              <a:rPr lang="ko-KR" altLang="en-US" sz="2000" dirty="0">
                <a:latin typeface="a고딕13" pitchFamily="18" charset="-127"/>
                <a:ea typeface="a고딕13" pitchFamily="18" charset="-127"/>
              </a:rPr>
              <a:t>해시태그</a:t>
            </a:r>
          </a:p>
        </p:txBody>
      </p:sp>
    </p:spTree>
    <p:extLst>
      <p:ext uri="{BB962C8B-B14F-4D97-AF65-F5344CB8AC3E}">
        <p14:creationId xmlns:p14="http://schemas.microsoft.com/office/powerpoint/2010/main" xmlns="" val="246430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A9DEF52-0AC6-42E0-A056-DB71F5901310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236CE2C-F4BE-4299-A34D-69C369C16DBC}"/>
              </a:ext>
            </a:extLst>
          </p:cNvPr>
          <p:cNvSpPr txBox="1"/>
          <p:nvPr/>
        </p:nvSpPr>
        <p:spPr>
          <a:xfrm>
            <a:off x="4379024" y="2959641"/>
            <a:ext cx="3433953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감사합니다</a:t>
            </a:r>
            <a:r>
              <a:rPr lang="en-US" altLang="ko-KR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sz="5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2125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FE49A77-6605-4D67-965B-864BE51E1FF7}"/>
              </a:ext>
            </a:extLst>
          </p:cNvPr>
          <p:cNvSpPr txBox="1"/>
          <p:nvPr/>
        </p:nvSpPr>
        <p:spPr>
          <a:xfrm>
            <a:off x="3114345" y="307496"/>
            <a:ext cx="8037285" cy="2533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a.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모임을 위한 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SNS</a:t>
            </a: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b.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비슷한 관심 </a:t>
            </a:r>
            <a:r>
              <a:rPr lang="ko-KR" altLang="en-US" sz="2000" dirty="0" err="1">
                <a:latin typeface="a고딕12" pitchFamily="18" charset="-127"/>
                <a:ea typeface="a고딕12" pitchFamily="18" charset="-127"/>
              </a:rPr>
              <a:t>분야을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 가진 사람들의 친목 환경 제공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   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고딕12" pitchFamily="18" charset="-127"/>
                <a:ea typeface="a고딕12" pitchFamily="18" charset="-127"/>
              </a:rPr>
              <a:t>-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a고딕12" pitchFamily="18" charset="-127"/>
                <a:ea typeface="a고딕12" pitchFamily="18" charset="-127"/>
              </a:rPr>
              <a:t>모임에 가입한 사람들의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고딕12" pitchFamily="18" charset="-127"/>
                <a:ea typeface="a고딕12" pitchFamily="18" charset="-127"/>
              </a:rPr>
              <a:t>SNS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a고딕12" pitchFamily="18" charset="-127"/>
                <a:ea typeface="a고딕12" pitchFamily="18" charset="-127"/>
              </a:rPr>
              <a:t>를 통해 그 사람의 성향 확인 가능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c.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개방적인 소통 공간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d. </a:t>
            </a:r>
            <a:r>
              <a:rPr lang="ko-KR" altLang="en-US" sz="2000" dirty="0" err="1">
                <a:latin typeface="a고딕12" pitchFamily="18" charset="-127"/>
                <a:ea typeface="a고딕12" pitchFamily="18" charset="-127"/>
              </a:rPr>
              <a:t>접근성이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 좋은 모임 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D788FEC-9F4C-4838-A4D0-3C18FB669B92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4ADD7BB-EBF7-4185-B74F-B687422D25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08739" y="3913837"/>
            <a:ext cx="4949421" cy="14729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4AEB2E8-7C32-4908-BB86-576158E9A053}"/>
              </a:ext>
            </a:extLst>
          </p:cNvPr>
          <p:cNvSpPr txBox="1"/>
          <p:nvPr/>
        </p:nvSpPr>
        <p:spPr>
          <a:xfrm>
            <a:off x="165791" y="161209"/>
            <a:ext cx="2257669" cy="470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Hi Tea</a:t>
            </a: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               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(3)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주요 내용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(4)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 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6F6D838D-8638-4E2D-88B6-7E09DDC84903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60717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7833154-8DFA-485E-A9FB-6F6FCEAA9422}"/>
              </a:ext>
            </a:extLst>
          </p:cNvPr>
          <p:cNvSpPr txBox="1"/>
          <p:nvPr/>
        </p:nvSpPr>
        <p:spPr>
          <a:xfrm>
            <a:off x="3114345" y="311282"/>
            <a:ext cx="70796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(3)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주요 내용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1F1D715-C0E0-45C3-81A4-FC8A8040126E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 descr="C:\Users\soldesk\Desktop\PPT\img\writ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00576" y="1106488"/>
            <a:ext cx="1863724" cy="1863724"/>
          </a:xfrm>
          <a:prstGeom prst="rect">
            <a:avLst/>
          </a:prstGeom>
          <a:noFill/>
        </p:spPr>
      </p:pic>
      <p:pic>
        <p:nvPicPr>
          <p:cNvPr id="1028" name="Picture 4" descr="C:\Users\soldesk\Desktop\PPT\img\teamwork.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42289" y="1131888"/>
            <a:ext cx="1827211" cy="1827211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376510" y="3289300"/>
            <a:ext cx="2308644" cy="1126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latin typeface="a옛날사진관3" pitchFamily="18" charset="-127"/>
                <a:ea typeface="a옛날사진관3" pitchFamily="18" charset="-127"/>
              </a:rPr>
              <a:t>게시판</a:t>
            </a:r>
            <a:endParaRPr lang="en-US" altLang="ko-KR" sz="2000" dirty="0"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내가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관심있는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 분야를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알릴 수 있는 공간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894409" y="3289300"/>
            <a:ext cx="2308645" cy="1126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latin typeface="a옛날사진관3" pitchFamily="18" charset="-127"/>
                <a:ea typeface="a옛날사진관3" pitchFamily="18" charset="-127"/>
              </a:rPr>
              <a:t>모임</a:t>
            </a:r>
            <a:endParaRPr lang="en-US" altLang="ko-KR" sz="2000" dirty="0"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내가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관심있는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 분야로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소통할 수 있는 공간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229100" y="4648200"/>
            <a:ext cx="2616200" cy="368300"/>
          </a:xfrm>
          <a:prstGeom prst="roundRect">
            <a:avLst/>
          </a:prstGeom>
          <a:solidFill>
            <a:srgbClr val="5D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일상적인 이야기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734300" y="4635500"/>
            <a:ext cx="2616200" cy="368300"/>
          </a:xfrm>
          <a:prstGeom prst="roundRect">
            <a:avLst/>
          </a:prstGeom>
          <a:solidFill>
            <a:srgbClr val="3FB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모임이 </a:t>
            </a:r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태그된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게시글</a:t>
            </a:r>
            <a:endParaRPr lang="ko-KR" altLang="en-US" sz="1600" dirty="0">
              <a:solidFill>
                <a:schemeClr val="tx1"/>
              </a:solidFill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229100" y="5207000"/>
            <a:ext cx="2616200" cy="368300"/>
          </a:xfrm>
          <a:prstGeom prst="roundRect">
            <a:avLst/>
          </a:prstGeom>
          <a:solidFill>
            <a:srgbClr val="5D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관심있는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분야에 대한 글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216400" y="5765800"/>
            <a:ext cx="2616200" cy="368300"/>
          </a:xfrm>
          <a:prstGeom prst="roundRect">
            <a:avLst/>
          </a:prstGeom>
          <a:solidFill>
            <a:srgbClr val="5D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모든 사람의 </a:t>
            </a:r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게시글</a:t>
            </a:r>
            <a:endParaRPr lang="ko-KR" altLang="en-US" sz="1600" dirty="0">
              <a:solidFill>
                <a:schemeClr val="tx1"/>
              </a:solidFill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7734300" y="5207000"/>
            <a:ext cx="2616200" cy="368300"/>
          </a:xfrm>
          <a:prstGeom prst="roundRect">
            <a:avLst/>
          </a:prstGeom>
          <a:solidFill>
            <a:srgbClr val="3FB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모임원들과의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대화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7734300" y="5765800"/>
            <a:ext cx="2616200" cy="368300"/>
          </a:xfrm>
          <a:prstGeom prst="roundRect">
            <a:avLst/>
          </a:prstGeom>
          <a:solidFill>
            <a:srgbClr val="3FB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모임원들과의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자료 공유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38F6835-8C1E-4893-B020-07712CCBD6CA}"/>
              </a:ext>
            </a:extLst>
          </p:cNvPr>
          <p:cNvSpPr txBox="1"/>
          <p:nvPr/>
        </p:nvSpPr>
        <p:spPr>
          <a:xfrm>
            <a:off x="165791" y="161209"/>
            <a:ext cx="2257669" cy="470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Hi Tea</a:t>
            </a: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(3)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주요 내용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(4)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 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2ACA5137-2947-414E-8E41-AD457472E906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44204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1097</TotalTime>
  <Words>4221</Words>
  <Application>Microsoft Office PowerPoint</Application>
  <PresentationFormat>사용자 지정</PresentationFormat>
  <Paragraphs>1298</Paragraphs>
  <Slides>74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74</vt:i4>
      </vt:variant>
    </vt:vector>
  </HeadingPairs>
  <TitlesOfParts>
    <vt:vector size="85" baseType="lpstr">
      <vt:lpstr>굴림</vt:lpstr>
      <vt:lpstr>Arial</vt:lpstr>
      <vt:lpstr>맑은 고딕</vt:lpstr>
      <vt:lpstr>a옛날사진관2</vt:lpstr>
      <vt:lpstr>a옛날사진관3</vt:lpstr>
      <vt:lpstr>a옛날사진관4</vt:lpstr>
      <vt:lpstr>a고딕12</vt:lpstr>
      <vt:lpstr>a고딕14</vt:lpstr>
      <vt:lpstr>a고딕13</vt:lpstr>
      <vt:lpstr>a고딕16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Blaire</dc:creator>
  <cp:lastModifiedBy>soldesk</cp:lastModifiedBy>
  <cp:revision>212</cp:revision>
  <dcterms:created xsi:type="dcterms:W3CDTF">2019-02-13T14:25:53Z</dcterms:created>
  <dcterms:modified xsi:type="dcterms:W3CDTF">2019-03-13T05:46:17Z</dcterms:modified>
</cp:coreProperties>
</file>